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7" r:id="rId4"/>
    <p:sldMasterId id="2147483678" r:id="rId5"/>
  </p:sldMasterIdLst>
  <p:notesMasterIdLst>
    <p:notesMasterId r:id="rId22"/>
  </p:notesMasterIdLst>
  <p:sldIdLst>
    <p:sldId id="256" r:id="rId6"/>
    <p:sldId id="261" r:id="rId7"/>
    <p:sldId id="303" r:id="rId8"/>
    <p:sldId id="327" r:id="rId9"/>
    <p:sldId id="321" r:id="rId10"/>
    <p:sldId id="322" r:id="rId11"/>
    <p:sldId id="324" r:id="rId12"/>
    <p:sldId id="308" r:id="rId13"/>
    <p:sldId id="309" r:id="rId14"/>
    <p:sldId id="310" r:id="rId15"/>
    <p:sldId id="311" r:id="rId16"/>
    <p:sldId id="312" r:id="rId17"/>
    <p:sldId id="313" r:id="rId18"/>
    <p:sldId id="314" r:id="rId19"/>
    <p:sldId id="323" r:id="rId20"/>
    <p:sldId id="316" r:id="rId21"/>
  </p:sldIdLst>
  <p:sldSz cx="9144000" cy="5143500" type="screen16x9"/>
  <p:notesSz cx="6858000" cy="9144000"/>
  <p:embeddedFontLst>
    <p:embeddedFont>
      <p:font typeface="DM Sans Black" panose="020B0604020202020204" charset="0"/>
      <p:regular r:id="rId23"/>
      <p:bold r:id="rId24"/>
      <p:italic r:id="rId25"/>
      <p:boldItalic r:id="rId26"/>
    </p:embeddedFont>
    <p:embeddedFont>
      <p:font typeface="DM Sans ExtraBold" panose="020B0604020202020204" charset="0"/>
      <p:regular r:id="rId27"/>
      <p:bold r:id="rId28"/>
      <p:italic r:id="rId29"/>
      <p:boldItalic r:id="rId30"/>
    </p:embeddedFont>
    <p:embeddedFont>
      <p:font typeface="Karla" pitchFamily="2" charset="0"/>
      <p:regular r:id="rId31"/>
      <p:bold r:id="rId32"/>
      <p:italic r:id="rId33"/>
      <p:boldItalic r:id="rId34"/>
    </p:embeddedFont>
    <p:embeddedFont>
      <p:font typeface="Open Sans" panose="020B0606030504020204" pitchFamily="34" charset="0"/>
      <p:regular r:id="rId35"/>
      <p:bold r:id="rId36"/>
      <p:italic r:id="rId37"/>
      <p:boldItalic r:id="rId3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96CF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98371B4-B616-A086-8558-2443593F5A77}" v="10" dt="2025-05-31T11:34:36.234"/>
    <p1510:client id="{88100CAC-6DF9-AC4C-5CA4-A5CD3269A64A}" v="4" dt="2025-05-31T09:27:23.423"/>
  </p1510:revLst>
</p1510:revInfo>
</file>

<file path=ppt/tableStyles.xml><?xml version="1.0" encoding="utf-8"?>
<a:tblStyleLst xmlns:a="http://schemas.openxmlformats.org/drawingml/2006/main" def="{BDA7CE37-979E-4A3B-9A6A-C1ECD6DE47E5}">
  <a:tblStyle styleId="{BDA7CE37-979E-4A3B-9A6A-C1ECD6DE47E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CCFE3699-F696-4051-B185-79F94A6D1B89}"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6527"/>
    <p:restoredTop sz="94580"/>
  </p:normalViewPr>
  <p:slideViewPr>
    <p:cSldViewPr snapToGrid="0">
      <p:cViewPr>
        <p:scale>
          <a:sx n="134" d="100"/>
          <a:sy n="134" d="100"/>
        </p:scale>
        <p:origin x="3224" y="1160"/>
      </p:cViewPr>
      <p:guideLst>
        <p:guide orient="horz" pos="1620"/>
        <p:guide pos="2880"/>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font" Target="fonts/font4.fntdata"/><Relationship Id="rId39" Type="http://schemas.openxmlformats.org/officeDocument/2006/relationships/presProps" Target="presProps.xml"/><Relationship Id="rId21" Type="http://schemas.openxmlformats.org/officeDocument/2006/relationships/slide" Target="slides/slide16.xml"/><Relationship Id="rId34" Type="http://schemas.openxmlformats.org/officeDocument/2006/relationships/font" Target="fonts/font12.fntdata"/><Relationship Id="rId42" Type="http://schemas.openxmlformats.org/officeDocument/2006/relationships/tableStyles" Target="tableStyle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font" Target="fonts/font7.fntdata"/><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font" Target="fonts/font15.fntdata"/><Relationship Id="rId40"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font" Target="fonts/font14.fntdata"/><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font" Target="fonts/font9.fntdata"/><Relationship Id="rId44"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font" Target="fonts/font13.fntdata"/><Relationship Id="rId43" Type="http://schemas.microsoft.com/office/2016/11/relationships/changesInfo" Target="changesInfos/changesInfo1.xml"/><Relationship Id="rId8" Type="http://schemas.openxmlformats.org/officeDocument/2006/relationships/slide" Target="slides/slide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font" Target="fonts/font3.fntdata"/><Relationship Id="rId33" Type="http://schemas.openxmlformats.org/officeDocument/2006/relationships/font" Target="fonts/font11.fntdata"/><Relationship Id="rId38" Type="http://schemas.openxmlformats.org/officeDocument/2006/relationships/font" Target="fonts/font16.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ucheli Ruth I.MSCWI.2401" userId="S::ruth.bucheli_stud.hslu.ch#ext#@bernerfachhochschule.onmicrosoft.com::c80648dc-9853-4e16-8c0c-17e75e873c6d" providerId="AD" clId="Web-{1F7F0AE5-09A8-9602-DDB5-CD71866C9C9C}"/>
    <pc:docChg chg="delSld modSld">
      <pc:chgData name="Bucheli Ruth I.MSCWI.2401" userId="S::ruth.bucheli_stud.hslu.ch#ext#@bernerfachhochschule.onmicrosoft.com::c80648dc-9853-4e16-8c0c-17e75e873c6d" providerId="AD" clId="Web-{1F7F0AE5-09A8-9602-DDB5-CD71866C9C9C}" dt="2025-05-25T19:59:53.127" v="912" actId="1076"/>
      <pc:docMkLst>
        <pc:docMk/>
      </pc:docMkLst>
      <pc:sldChg chg="modSp">
        <pc:chgData name="Bucheli Ruth I.MSCWI.2401" userId="S::ruth.bucheli_stud.hslu.ch#ext#@bernerfachhochschule.onmicrosoft.com::c80648dc-9853-4e16-8c0c-17e75e873c6d" providerId="AD" clId="Web-{1F7F0AE5-09A8-9602-DDB5-CD71866C9C9C}" dt="2025-05-25T19:52:57.775" v="837" actId="20577"/>
        <pc:sldMkLst>
          <pc:docMk/>
          <pc:sldMk cId="0" sldId="261"/>
        </pc:sldMkLst>
        <pc:spChg chg="mod">
          <ac:chgData name="Bucheli Ruth I.MSCWI.2401" userId="S::ruth.bucheli_stud.hslu.ch#ext#@bernerfachhochschule.onmicrosoft.com::c80648dc-9853-4e16-8c0c-17e75e873c6d" providerId="AD" clId="Web-{1F7F0AE5-09A8-9602-DDB5-CD71866C9C9C}" dt="2025-05-25T19:52:57.775" v="837" actId="20577"/>
          <ac:spMkLst>
            <pc:docMk/>
            <pc:sldMk cId="0" sldId="261"/>
            <ac:spMk id="435" creationId="{00000000-0000-0000-0000-000000000000}"/>
          </ac:spMkLst>
        </pc:spChg>
      </pc:sldChg>
      <pc:sldChg chg="modSp">
        <pc:chgData name="Bucheli Ruth I.MSCWI.2401" userId="S::ruth.bucheli_stud.hslu.ch#ext#@bernerfachhochschule.onmicrosoft.com::c80648dc-9853-4e16-8c0c-17e75e873c6d" providerId="AD" clId="Web-{1F7F0AE5-09A8-9602-DDB5-CD71866C9C9C}" dt="2025-05-25T19:59:53.127" v="912" actId="1076"/>
        <pc:sldMkLst>
          <pc:docMk/>
          <pc:sldMk cId="0" sldId="264"/>
        </pc:sldMkLst>
        <pc:spChg chg="mod">
          <ac:chgData name="Bucheli Ruth I.MSCWI.2401" userId="S::ruth.bucheli_stud.hslu.ch#ext#@bernerfachhochschule.onmicrosoft.com::c80648dc-9853-4e16-8c0c-17e75e873c6d" providerId="AD" clId="Web-{1F7F0AE5-09A8-9602-DDB5-CD71866C9C9C}" dt="2025-05-25T19:59:53.112" v="911" actId="1076"/>
          <ac:spMkLst>
            <pc:docMk/>
            <pc:sldMk cId="0" sldId="264"/>
            <ac:spMk id="544" creationId="{00000000-0000-0000-0000-000000000000}"/>
          </ac:spMkLst>
        </pc:spChg>
        <pc:spChg chg="mod">
          <ac:chgData name="Bucheli Ruth I.MSCWI.2401" userId="S::ruth.bucheli_stud.hslu.ch#ext#@bernerfachhochschule.onmicrosoft.com::c80648dc-9853-4e16-8c0c-17e75e873c6d" providerId="AD" clId="Web-{1F7F0AE5-09A8-9602-DDB5-CD71866C9C9C}" dt="2025-05-25T19:59:53.127" v="912" actId="1076"/>
          <ac:spMkLst>
            <pc:docMk/>
            <pc:sldMk cId="0" sldId="264"/>
            <ac:spMk id="551" creationId="{00000000-0000-0000-0000-000000000000}"/>
          </ac:spMkLst>
        </pc:spChg>
      </pc:sldChg>
      <pc:sldChg chg="del mod modShow">
        <pc:chgData name="Bucheli Ruth I.MSCWI.2401" userId="S::ruth.bucheli_stud.hslu.ch#ext#@bernerfachhochschule.onmicrosoft.com::c80648dc-9853-4e16-8c0c-17e75e873c6d" providerId="AD" clId="Web-{1F7F0AE5-09A8-9602-DDB5-CD71866C9C9C}" dt="2025-05-25T19:58:16.125" v="896"/>
        <pc:sldMkLst>
          <pc:docMk/>
          <pc:sldMk cId="0" sldId="283"/>
        </pc:sldMkLst>
      </pc:sldChg>
      <pc:sldChg chg="del mod modShow">
        <pc:chgData name="Bucheli Ruth I.MSCWI.2401" userId="S::ruth.bucheli_stud.hslu.ch#ext#@bernerfachhochschule.onmicrosoft.com::c80648dc-9853-4e16-8c0c-17e75e873c6d" providerId="AD" clId="Web-{1F7F0AE5-09A8-9602-DDB5-CD71866C9C9C}" dt="2025-05-25T19:58:19.047" v="897"/>
        <pc:sldMkLst>
          <pc:docMk/>
          <pc:sldMk cId="0" sldId="289"/>
        </pc:sldMkLst>
      </pc:sldChg>
      <pc:sldChg chg="modSp">
        <pc:chgData name="Bucheli Ruth I.MSCWI.2401" userId="S::ruth.bucheli_stud.hslu.ch#ext#@bernerfachhochschule.onmicrosoft.com::c80648dc-9853-4e16-8c0c-17e75e873c6d" providerId="AD" clId="Web-{1F7F0AE5-09A8-9602-DDB5-CD71866C9C9C}" dt="2025-05-25T19:37:05.209" v="249"/>
        <pc:sldMkLst>
          <pc:docMk/>
          <pc:sldMk cId="2741216316" sldId="303"/>
        </pc:sldMkLst>
        <pc:graphicFrameChg chg="mod modGraphic">
          <ac:chgData name="Bucheli Ruth I.MSCWI.2401" userId="S::ruth.bucheli_stud.hslu.ch#ext#@bernerfachhochschule.onmicrosoft.com::c80648dc-9853-4e16-8c0c-17e75e873c6d" providerId="AD" clId="Web-{1F7F0AE5-09A8-9602-DDB5-CD71866C9C9C}" dt="2025-05-25T19:37:05.209" v="249"/>
          <ac:graphicFrameMkLst>
            <pc:docMk/>
            <pc:sldMk cId="2741216316" sldId="303"/>
            <ac:graphicFrameMk id="7" creationId="{A190646B-13D5-B04A-9EDD-6C70125DD9C3}"/>
          </ac:graphicFrameMkLst>
        </pc:graphicFrameChg>
      </pc:sldChg>
      <pc:sldChg chg="modSp">
        <pc:chgData name="Bucheli Ruth I.MSCWI.2401" userId="S::ruth.bucheli_stud.hslu.ch#ext#@bernerfachhochschule.onmicrosoft.com::c80648dc-9853-4e16-8c0c-17e75e873c6d" providerId="AD" clId="Web-{1F7F0AE5-09A8-9602-DDB5-CD71866C9C9C}" dt="2025-05-25T19:56:53.592" v="885"/>
        <pc:sldMkLst>
          <pc:docMk/>
          <pc:sldMk cId="3555032226" sldId="308"/>
        </pc:sldMkLst>
        <pc:picChg chg="mod">
          <ac:chgData name="Bucheli Ruth I.MSCWI.2401" userId="S::ruth.bucheli_stud.hslu.ch#ext#@bernerfachhochschule.onmicrosoft.com::c80648dc-9853-4e16-8c0c-17e75e873c6d" providerId="AD" clId="Web-{1F7F0AE5-09A8-9602-DDB5-CD71866C9C9C}" dt="2025-05-25T19:56:53.592" v="885"/>
          <ac:picMkLst>
            <pc:docMk/>
            <pc:sldMk cId="3555032226" sldId="308"/>
            <ac:picMk id="18" creationId="{F5CECD21-D02E-0B90-B346-C49A0055E0AA}"/>
          </ac:picMkLst>
        </pc:picChg>
        <pc:picChg chg="mod">
          <ac:chgData name="Bucheli Ruth I.MSCWI.2401" userId="S::ruth.bucheli_stud.hslu.ch#ext#@bernerfachhochschule.onmicrosoft.com::c80648dc-9853-4e16-8c0c-17e75e873c6d" providerId="AD" clId="Web-{1F7F0AE5-09A8-9602-DDB5-CD71866C9C9C}" dt="2025-05-25T19:56:51.389" v="884"/>
          <ac:picMkLst>
            <pc:docMk/>
            <pc:sldMk cId="3555032226" sldId="308"/>
            <ac:picMk id="19" creationId="{760A19D7-59D8-AC52-89B8-6A7BA6BE5FA7}"/>
          </ac:picMkLst>
        </pc:picChg>
      </pc:sldChg>
      <pc:sldChg chg="modSp">
        <pc:chgData name="Bucheli Ruth I.MSCWI.2401" userId="S::ruth.bucheli_stud.hslu.ch#ext#@bernerfachhochschule.onmicrosoft.com::c80648dc-9853-4e16-8c0c-17e75e873c6d" providerId="AD" clId="Web-{1F7F0AE5-09A8-9602-DDB5-CD71866C9C9C}" dt="2025-05-25T19:56:57.702" v="886"/>
        <pc:sldMkLst>
          <pc:docMk/>
          <pc:sldMk cId="3846149467" sldId="309"/>
        </pc:sldMkLst>
        <pc:picChg chg="mod">
          <ac:chgData name="Bucheli Ruth I.MSCWI.2401" userId="S::ruth.bucheli_stud.hslu.ch#ext#@bernerfachhochschule.onmicrosoft.com::c80648dc-9853-4e16-8c0c-17e75e873c6d" providerId="AD" clId="Web-{1F7F0AE5-09A8-9602-DDB5-CD71866C9C9C}" dt="2025-05-25T19:56:57.702" v="886"/>
          <ac:picMkLst>
            <pc:docMk/>
            <pc:sldMk cId="3846149467" sldId="309"/>
            <ac:picMk id="2" creationId="{8C6B2125-D0C4-BF4C-673D-F09B24B31764}"/>
          </ac:picMkLst>
        </pc:picChg>
      </pc:sldChg>
      <pc:sldChg chg="modSp">
        <pc:chgData name="Bucheli Ruth I.MSCWI.2401" userId="S::ruth.bucheli_stud.hslu.ch#ext#@bernerfachhochschule.onmicrosoft.com::c80648dc-9853-4e16-8c0c-17e75e873c6d" providerId="AD" clId="Web-{1F7F0AE5-09A8-9602-DDB5-CD71866C9C9C}" dt="2025-05-25T19:57:00.780" v="887"/>
        <pc:sldMkLst>
          <pc:docMk/>
          <pc:sldMk cId="2064079107" sldId="310"/>
        </pc:sldMkLst>
        <pc:picChg chg="mod">
          <ac:chgData name="Bucheli Ruth I.MSCWI.2401" userId="S::ruth.bucheli_stud.hslu.ch#ext#@bernerfachhochschule.onmicrosoft.com::c80648dc-9853-4e16-8c0c-17e75e873c6d" providerId="AD" clId="Web-{1F7F0AE5-09A8-9602-DDB5-CD71866C9C9C}" dt="2025-05-25T19:57:00.780" v="887"/>
          <ac:picMkLst>
            <pc:docMk/>
            <pc:sldMk cId="2064079107" sldId="310"/>
            <ac:picMk id="3" creationId="{B349953B-7EE5-9C34-7A48-89D5D6B3937F}"/>
          </ac:picMkLst>
        </pc:picChg>
      </pc:sldChg>
      <pc:sldChg chg="modSp">
        <pc:chgData name="Bucheli Ruth I.MSCWI.2401" userId="S::ruth.bucheli_stud.hslu.ch#ext#@bernerfachhochschule.onmicrosoft.com::c80648dc-9853-4e16-8c0c-17e75e873c6d" providerId="AD" clId="Web-{1F7F0AE5-09A8-9602-DDB5-CD71866C9C9C}" dt="2025-05-25T19:57:08.140" v="889"/>
        <pc:sldMkLst>
          <pc:docMk/>
          <pc:sldMk cId="2665607810" sldId="311"/>
        </pc:sldMkLst>
        <pc:picChg chg="mod">
          <ac:chgData name="Bucheli Ruth I.MSCWI.2401" userId="S::ruth.bucheli_stud.hslu.ch#ext#@bernerfachhochschule.onmicrosoft.com::c80648dc-9853-4e16-8c0c-17e75e873c6d" providerId="AD" clId="Web-{1F7F0AE5-09A8-9602-DDB5-CD71866C9C9C}" dt="2025-05-25T19:57:08.140" v="889"/>
          <ac:picMkLst>
            <pc:docMk/>
            <pc:sldMk cId="2665607810" sldId="311"/>
            <ac:picMk id="2" creationId="{3F93C861-34D2-3E86-813E-CA54C03A07A8}"/>
          </ac:picMkLst>
        </pc:picChg>
        <pc:picChg chg="mod">
          <ac:chgData name="Bucheli Ruth I.MSCWI.2401" userId="S::ruth.bucheli_stud.hslu.ch#ext#@bernerfachhochschule.onmicrosoft.com::c80648dc-9853-4e16-8c0c-17e75e873c6d" providerId="AD" clId="Web-{1F7F0AE5-09A8-9602-DDB5-CD71866C9C9C}" dt="2025-05-25T19:57:05.608" v="888"/>
          <ac:picMkLst>
            <pc:docMk/>
            <pc:sldMk cId="2665607810" sldId="311"/>
            <ac:picMk id="4" creationId="{2D047F20-4324-D5EE-C199-3FBE2B5B7195}"/>
          </ac:picMkLst>
        </pc:picChg>
      </pc:sldChg>
      <pc:sldChg chg="modSp">
        <pc:chgData name="Bucheli Ruth I.MSCWI.2401" userId="S::ruth.bucheli_stud.hslu.ch#ext#@bernerfachhochschule.onmicrosoft.com::c80648dc-9853-4e16-8c0c-17e75e873c6d" providerId="AD" clId="Web-{1F7F0AE5-09A8-9602-DDB5-CD71866C9C9C}" dt="2025-05-25T19:57:11.046" v="890"/>
        <pc:sldMkLst>
          <pc:docMk/>
          <pc:sldMk cId="2198514277" sldId="312"/>
        </pc:sldMkLst>
      </pc:sldChg>
      <pc:sldChg chg="modSp">
        <pc:chgData name="Bucheli Ruth I.MSCWI.2401" userId="S::ruth.bucheli_stud.hslu.ch#ext#@bernerfachhochschule.onmicrosoft.com::c80648dc-9853-4e16-8c0c-17e75e873c6d" providerId="AD" clId="Web-{1F7F0AE5-09A8-9602-DDB5-CD71866C9C9C}" dt="2025-05-25T19:57:38.375" v="893" actId="20577"/>
        <pc:sldMkLst>
          <pc:docMk/>
          <pc:sldMk cId="1273000103" sldId="313"/>
        </pc:sldMkLst>
        <pc:spChg chg="mod">
          <ac:chgData name="Bucheli Ruth I.MSCWI.2401" userId="S::ruth.bucheli_stud.hslu.ch#ext#@bernerfachhochschule.onmicrosoft.com::c80648dc-9853-4e16-8c0c-17e75e873c6d" providerId="AD" clId="Web-{1F7F0AE5-09A8-9602-DDB5-CD71866C9C9C}" dt="2025-05-25T19:33:09.095" v="108" actId="20577"/>
          <ac:spMkLst>
            <pc:docMk/>
            <pc:sldMk cId="1273000103" sldId="313"/>
            <ac:spMk id="540" creationId="{54EC185F-72D8-E374-47C4-22EB37763907}"/>
          </ac:spMkLst>
        </pc:spChg>
        <pc:spChg chg="mod">
          <ac:chgData name="Bucheli Ruth I.MSCWI.2401" userId="S::ruth.bucheli_stud.hslu.ch#ext#@bernerfachhochschule.onmicrosoft.com::c80648dc-9853-4e16-8c0c-17e75e873c6d" providerId="AD" clId="Web-{1F7F0AE5-09A8-9602-DDB5-CD71866C9C9C}" dt="2025-05-25T19:57:38.375" v="893" actId="20577"/>
          <ac:spMkLst>
            <pc:docMk/>
            <pc:sldMk cId="1273000103" sldId="313"/>
            <ac:spMk id="541" creationId="{4EB22BD9-D368-EC26-045E-DBCFD2CC3702}"/>
          </ac:spMkLst>
        </pc:spChg>
        <pc:picChg chg="mod">
          <ac:chgData name="Bucheli Ruth I.MSCWI.2401" userId="S::ruth.bucheli_stud.hslu.ch#ext#@bernerfachhochschule.onmicrosoft.com::c80648dc-9853-4e16-8c0c-17e75e873c6d" providerId="AD" clId="Web-{1F7F0AE5-09A8-9602-DDB5-CD71866C9C9C}" dt="2025-05-25T19:57:14.796" v="891"/>
          <ac:picMkLst>
            <pc:docMk/>
            <pc:sldMk cId="1273000103" sldId="313"/>
            <ac:picMk id="3" creationId="{B2D9A6DC-F4CA-9930-D74B-C6CA558517B8}"/>
          </ac:picMkLst>
        </pc:picChg>
      </pc:sldChg>
      <pc:sldChg chg="modSp">
        <pc:chgData name="Bucheli Ruth I.MSCWI.2401" userId="S::ruth.bucheli_stud.hslu.ch#ext#@bernerfachhochschule.onmicrosoft.com::c80648dc-9853-4e16-8c0c-17e75e873c6d" providerId="AD" clId="Web-{1F7F0AE5-09A8-9602-DDB5-CD71866C9C9C}" dt="2025-05-25T19:58:56.423" v="898" actId="20577"/>
        <pc:sldMkLst>
          <pc:docMk/>
          <pc:sldMk cId="2688220058" sldId="314"/>
        </pc:sldMkLst>
        <pc:spChg chg="mod">
          <ac:chgData name="Bucheli Ruth I.MSCWI.2401" userId="S::ruth.bucheli_stud.hslu.ch#ext#@bernerfachhochschule.onmicrosoft.com::c80648dc-9853-4e16-8c0c-17e75e873c6d" providerId="AD" clId="Web-{1F7F0AE5-09A8-9602-DDB5-CD71866C9C9C}" dt="2025-05-25T19:58:56.423" v="898" actId="20577"/>
          <ac:spMkLst>
            <pc:docMk/>
            <pc:sldMk cId="2688220058" sldId="314"/>
            <ac:spMk id="540" creationId="{EFFDD6F6-0D64-1CF1-BAD6-81756448FEC4}"/>
          </ac:spMkLst>
        </pc:spChg>
        <pc:picChg chg="mod">
          <ac:chgData name="Bucheli Ruth I.MSCWI.2401" userId="S::ruth.bucheli_stud.hslu.ch#ext#@bernerfachhochschule.onmicrosoft.com::c80648dc-9853-4e16-8c0c-17e75e873c6d" providerId="AD" clId="Web-{1F7F0AE5-09A8-9602-DDB5-CD71866C9C9C}" dt="2025-05-25T19:57:19.140" v="892"/>
          <ac:picMkLst>
            <pc:docMk/>
            <pc:sldMk cId="2688220058" sldId="314"/>
            <ac:picMk id="3" creationId="{7E8D7100-0920-7AC3-0555-653D2C6F2DCA}"/>
          </ac:picMkLst>
        </pc:picChg>
      </pc:sldChg>
      <pc:sldChg chg="modSp">
        <pc:chgData name="Bucheli Ruth I.MSCWI.2401" userId="S::ruth.bucheli_stud.hslu.ch#ext#@bernerfachhochschule.onmicrosoft.com::c80648dc-9853-4e16-8c0c-17e75e873c6d" providerId="AD" clId="Web-{1F7F0AE5-09A8-9602-DDB5-CD71866C9C9C}" dt="2025-05-25T19:56:33.139" v="881"/>
        <pc:sldMkLst>
          <pc:docMk/>
          <pc:sldMk cId="1505470492" sldId="321"/>
        </pc:sldMkLst>
        <pc:spChg chg="mod">
          <ac:chgData name="Bucheli Ruth I.MSCWI.2401" userId="S::ruth.bucheli_stud.hslu.ch#ext#@bernerfachhochschule.onmicrosoft.com::c80648dc-9853-4e16-8c0c-17e75e873c6d" providerId="AD" clId="Web-{1F7F0AE5-09A8-9602-DDB5-CD71866C9C9C}" dt="2025-05-25T19:55:29.856" v="879" actId="20577"/>
          <ac:spMkLst>
            <pc:docMk/>
            <pc:sldMk cId="1505470492" sldId="321"/>
            <ac:spMk id="540" creationId="{C2279AD8-8C9B-2D57-504F-FFBE64A9569F}"/>
          </ac:spMkLst>
        </pc:spChg>
        <pc:picChg chg="mod">
          <ac:chgData name="Bucheli Ruth I.MSCWI.2401" userId="S::ruth.bucheli_stud.hslu.ch#ext#@bernerfachhochschule.onmicrosoft.com::c80648dc-9853-4e16-8c0c-17e75e873c6d" providerId="AD" clId="Web-{1F7F0AE5-09A8-9602-DDB5-CD71866C9C9C}" dt="2025-05-25T19:56:33.139" v="881"/>
          <ac:picMkLst>
            <pc:docMk/>
            <pc:sldMk cId="1505470492" sldId="321"/>
            <ac:picMk id="2" creationId="{00A33D23-9B20-66BF-BBE9-5FFA6878CF9A}"/>
          </ac:picMkLst>
        </pc:picChg>
      </pc:sldChg>
      <pc:sldChg chg="modSp">
        <pc:chgData name="Bucheli Ruth I.MSCWI.2401" userId="S::ruth.bucheli_stud.hslu.ch#ext#@bernerfachhochschule.onmicrosoft.com::c80648dc-9853-4e16-8c0c-17e75e873c6d" providerId="AD" clId="Web-{1F7F0AE5-09A8-9602-DDB5-CD71866C9C9C}" dt="2025-05-25T19:56:38.389" v="882"/>
        <pc:sldMkLst>
          <pc:docMk/>
          <pc:sldMk cId="2697052525" sldId="322"/>
        </pc:sldMkLst>
        <pc:spChg chg="mod">
          <ac:chgData name="Bucheli Ruth I.MSCWI.2401" userId="S::ruth.bucheli_stud.hslu.ch#ext#@bernerfachhochschule.onmicrosoft.com::c80648dc-9853-4e16-8c0c-17e75e873c6d" providerId="AD" clId="Web-{1F7F0AE5-09A8-9602-DDB5-CD71866C9C9C}" dt="2025-05-25T19:55:19.653" v="878" actId="20577"/>
          <ac:spMkLst>
            <pc:docMk/>
            <pc:sldMk cId="2697052525" sldId="322"/>
            <ac:spMk id="541" creationId="{5BB9499E-36EF-C28D-C1EC-2B3AFF11786D}"/>
          </ac:spMkLst>
        </pc:spChg>
        <pc:picChg chg="mod">
          <ac:chgData name="Bucheli Ruth I.MSCWI.2401" userId="S::ruth.bucheli_stud.hslu.ch#ext#@bernerfachhochschule.onmicrosoft.com::c80648dc-9853-4e16-8c0c-17e75e873c6d" providerId="AD" clId="Web-{1F7F0AE5-09A8-9602-DDB5-CD71866C9C9C}" dt="2025-05-25T19:56:38.389" v="882"/>
          <ac:picMkLst>
            <pc:docMk/>
            <pc:sldMk cId="2697052525" sldId="322"/>
            <ac:picMk id="3" creationId="{3A3E9F1A-31B1-EF3F-79FE-15D72ED09953}"/>
          </ac:picMkLst>
        </pc:picChg>
      </pc:sldChg>
      <pc:sldChg chg="modSp">
        <pc:chgData name="Bucheli Ruth I.MSCWI.2401" userId="S::ruth.bucheli_stud.hslu.ch#ext#@bernerfachhochschule.onmicrosoft.com::c80648dc-9853-4e16-8c0c-17e75e873c6d" providerId="AD" clId="Web-{1F7F0AE5-09A8-9602-DDB5-CD71866C9C9C}" dt="2025-05-25T19:52:29.634" v="836" actId="1076"/>
        <pc:sldMkLst>
          <pc:docMk/>
          <pc:sldMk cId="3582529578" sldId="323"/>
        </pc:sldMkLst>
        <pc:spChg chg="mod">
          <ac:chgData name="Bucheli Ruth I.MSCWI.2401" userId="S::ruth.bucheli_stud.hslu.ch#ext#@bernerfachhochschule.onmicrosoft.com::c80648dc-9853-4e16-8c0c-17e75e873c6d" providerId="AD" clId="Web-{1F7F0AE5-09A8-9602-DDB5-CD71866C9C9C}" dt="2025-05-25T19:51:51.508" v="829" actId="20577"/>
          <ac:spMkLst>
            <pc:docMk/>
            <pc:sldMk cId="3582529578" sldId="323"/>
            <ac:spMk id="3" creationId="{BA53C988-2FCC-5B24-2606-929ACC7F3562}"/>
          </ac:spMkLst>
        </pc:spChg>
        <pc:spChg chg="mod">
          <ac:chgData name="Bucheli Ruth I.MSCWI.2401" userId="S::ruth.bucheli_stud.hslu.ch#ext#@bernerfachhochschule.onmicrosoft.com::c80648dc-9853-4e16-8c0c-17e75e873c6d" providerId="AD" clId="Web-{1F7F0AE5-09A8-9602-DDB5-CD71866C9C9C}" dt="2025-05-25T19:52:25.165" v="835" actId="1076"/>
          <ac:spMkLst>
            <pc:docMk/>
            <pc:sldMk cId="3582529578" sldId="323"/>
            <ac:spMk id="5" creationId="{B45C6EE4-62A8-AC1F-6D77-3FC19DB143F7}"/>
          </ac:spMkLst>
        </pc:spChg>
        <pc:spChg chg="mod">
          <ac:chgData name="Bucheli Ruth I.MSCWI.2401" userId="S::ruth.bucheli_stud.hslu.ch#ext#@bernerfachhochschule.onmicrosoft.com::c80648dc-9853-4e16-8c0c-17e75e873c6d" providerId="AD" clId="Web-{1F7F0AE5-09A8-9602-DDB5-CD71866C9C9C}" dt="2025-05-25T19:51:54.805" v="830" actId="20577"/>
          <ac:spMkLst>
            <pc:docMk/>
            <pc:sldMk cId="3582529578" sldId="323"/>
            <ac:spMk id="464" creationId="{62893AAB-4477-C375-3B23-03D8D38764A5}"/>
          </ac:spMkLst>
        </pc:spChg>
        <pc:spChg chg="mod">
          <ac:chgData name="Bucheli Ruth I.MSCWI.2401" userId="S::ruth.bucheli_stud.hslu.ch#ext#@bernerfachhochschule.onmicrosoft.com::c80648dc-9853-4e16-8c0c-17e75e873c6d" providerId="AD" clId="Web-{1F7F0AE5-09A8-9602-DDB5-CD71866C9C9C}" dt="2025-05-25T19:52:04.743" v="832" actId="20577"/>
          <ac:spMkLst>
            <pc:docMk/>
            <pc:sldMk cId="3582529578" sldId="323"/>
            <ac:spMk id="465" creationId="{7BFDEA83-ADC5-6C94-4E68-7A1479A857E4}"/>
          </ac:spMkLst>
        </pc:spChg>
        <pc:spChg chg="mod">
          <ac:chgData name="Bucheli Ruth I.MSCWI.2401" userId="S::ruth.bucheli_stud.hslu.ch#ext#@bernerfachhochschule.onmicrosoft.com::c80648dc-9853-4e16-8c0c-17e75e873c6d" providerId="AD" clId="Web-{1F7F0AE5-09A8-9602-DDB5-CD71866C9C9C}" dt="2025-05-25T19:51:11.195" v="752" actId="20577"/>
          <ac:spMkLst>
            <pc:docMk/>
            <pc:sldMk cId="3582529578" sldId="323"/>
            <ac:spMk id="468" creationId="{D69F2DB5-3794-561C-8183-861930E2BAD5}"/>
          </ac:spMkLst>
        </pc:spChg>
        <pc:spChg chg="mod">
          <ac:chgData name="Bucheli Ruth I.MSCWI.2401" userId="S::ruth.bucheli_stud.hslu.ch#ext#@bernerfachhochschule.onmicrosoft.com::c80648dc-9853-4e16-8c0c-17e75e873c6d" providerId="AD" clId="Web-{1F7F0AE5-09A8-9602-DDB5-CD71866C9C9C}" dt="2025-05-25T19:52:08.056" v="833" actId="20577"/>
          <ac:spMkLst>
            <pc:docMk/>
            <pc:sldMk cId="3582529578" sldId="323"/>
            <ac:spMk id="469" creationId="{8C6C93C7-529B-F05B-0203-7F64DA945C5F}"/>
          </ac:spMkLst>
        </pc:spChg>
        <pc:grpChg chg="mod">
          <ac:chgData name="Bucheli Ruth I.MSCWI.2401" userId="S::ruth.bucheli_stud.hslu.ch#ext#@bernerfachhochschule.onmicrosoft.com::c80648dc-9853-4e16-8c0c-17e75e873c6d" providerId="AD" clId="Web-{1F7F0AE5-09A8-9602-DDB5-CD71866C9C9C}" dt="2025-05-25T19:52:29.634" v="836" actId="1076"/>
          <ac:grpSpMkLst>
            <pc:docMk/>
            <pc:sldMk cId="3582529578" sldId="323"/>
            <ac:grpSpMk id="10" creationId="{2BC13FA0-00D3-8325-25FF-93ED6B10BAC5}"/>
          </ac:grpSpMkLst>
        </pc:grpChg>
      </pc:sldChg>
      <pc:sldChg chg="addSp modSp">
        <pc:chgData name="Bucheli Ruth I.MSCWI.2401" userId="S::ruth.bucheli_stud.hslu.ch#ext#@bernerfachhochschule.onmicrosoft.com::c80648dc-9853-4e16-8c0c-17e75e873c6d" providerId="AD" clId="Web-{1F7F0AE5-09A8-9602-DDB5-CD71866C9C9C}" dt="2025-05-25T19:56:46.530" v="883"/>
        <pc:sldMkLst>
          <pc:docMk/>
          <pc:sldMk cId="2830112895" sldId="324"/>
        </pc:sldMkLst>
        <pc:spChg chg="add mod">
          <ac:chgData name="Bucheli Ruth I.MSCWI.2401" userId="S::ruth.bucheli_stud.hslu.ch#ext#@bernerfachhochschule.onmicrosoft.com::c80648dc-9853-4e16-8c0c-17e75e873c6d" providerId="AD" clId="Web-{1F7F0AE5-09A8-9602-DDB5-CD71866C9C9C}" dt="2025-05-25T19:44:23.656" v="367" actId="14100"/>
          <ac:spMkLst>
            <pc:docMk/>
            <pc:sldMk cId="2830112895" sldId="324"/>
            <ac:spMk id="3" creationId="{356D7F67-6769-1531-1EB3-4CA0454194A2}"/>
          </ac:spMkLst>
        </pc:spChg>
        <pc:spChg chg="mod">
          <ac:chgData name="Bucheli Ruth I.MSCWI.2401" userId="S::ruth.bucheli_stud.hslu.ch#ext#@bernerfachhochschule.onmicrosoft.com::c80648dc-9853-4e16-8c0c-17e75e873c6d" providerId="AD" clId="Web-{1F7F0AE5-09A8-9602-DDB5-CD71866C9C9C}" dt="2025-05-25T19:30:24.654" v="17" actId="1076"/>
          <ac:spMkLst>
            <pc:docMk/>
            <pc:sldMk cId="2830112895" sldId="324"/>
            <ac:spMk id="7" creationId="{43B4B349-297B-5AF3-7154-612F07D3308D}"/>
          </ac:spMkLst>
        </pc:spChg>
        <pc:spChg chg="mod">
          <ac:chgData name="Bucheli Ruth I.MSCWI.2401" userId="S::ruth.bucheli_stud.hslu.ch#ext#@bernerfachhochschule.onmicrosoft.com::c80648dc-9853-4e16-8c0c-17e75e873c6d" providerId="AD" clId="Web-{1F7F0AE5-09A8-9602-DDB5-CD71866C9C9C}" dt="2025-05-25T19:29:58.091" v="13"/>
          <ac:spMkLst>
            <pc:docMk/>
            <pc:sldMk cId="2830112895" sldId="324"/>
            <ac:spMk id="541" creationId="{00ECDA28-68B9-8390-9C8B-62F2C579067C}"/>
          </ac:spMkLst>
        </pc:spChg>
        <pc:picChg chg="mod">
          <ac:chgData name="Bucheli Ruth I.MSCWI.2401" userId="S::ruth.bucheli_stud.hslu.ch#ext#@bernerfachhochschule.onmicrosoft.com::c80648dc-9853-4e16-8c0c-17e75e873c6d" providerId="AD" clId="Web-{1F7F0AE5-09A8-9602-DDB5-CD71866C9C9C}" dt="2025-05-25T19:56:46.530" v="883"/>
          <ac:picMkLst>
            <pc:docMk/>
            <pc:sldMk cId="2830112895" sldId="324"/>
            <ac:picMk id="2" creationId="{4964A13D-9A75-E65C-D809-B7A5EB75FCBD}"/>
          </ac:picMkLst>
        </pc:picChg>
      </pc:sldChg>
    </pc:docChg>
  </pc:docChgLst>
  <pc:docChgLst>
    <pc:chgData name="Del Roio Antonio HSLU I" userId="bdc1f385-8968-44d7-9aca-c9a0ddd58911" providerId="ADAL" clId="{7E852620-4B8A-422E-8295-09B05EAA1C7B}"/>
    <pc:docChg chg="undo custSel modSld">
      <pc:chgData name="Del Roio Antonio HSLU I" userId="bdc1f385-8968-44d7-9aca-c9a0ddd58911" providerId="ADAL" clId="{7E852620-4B8A-422E-8295-09B05EAA1C7B}" dt="2025-05-26T06:35:18.149" v="136" actId="1036"/>
      <pc:docMkLst>
        <pc:docMk/>
      </pc:docMkLst>
      <pc:sldChg chg="modSp mod">
        <pc:chgData name="Del Roio Antonio HSLU I" userId="bdc1f385-8968-44d7-9aca-c9a0ddd58911" providerId="ADAL" clId="{7E852620-4B8A-422E-8295-09B05EAA1C7B}" dt="2025-05-26T06:30:36.076" v="40" actId="20577"/>
        <pc:sldMkLst>
          <pc:docMk/>
          <pc:sldMk cId="0" sldId="256"/>
        </pc:sldMkLst>
        <pc:spChg chg="mod">
          <ac:chgData name="Del Roio Antonio HSLU I" userId="bdc1f385-8968-44d7-9aca-c9a0ddd58911" providerId="ADAL" clId="{7E852620-4B8A-422E-8295-09B05EAA1C7B}" dt="2025-05-26T06:30:36.076" v="40" actId="20577"/>
          <ac:spMkLst>
            <pc:docMk/>
            <pc:sldMk cId="0" sldId="256"/>
            <ac:spMk id="386" creationId="{00000000-0000-0000-0000-000000000000}"/>
          </ac:spMkLst>
        </pc:spChg>
      </pc:sldChg>
      <pc:sldChg chg="modSp mod">
        <pc:chgData name="Del Roio Antonio HSLU I" userId="bdc1f385-8968-44d7-9aca-c9a0ddd58911" providerId="ADAL" clId="{7E852620-4B8A-422E-8295-09B05EAA1C7B}" dt="2025-05-26T06:32:51.540" v="78" actId="1038"/>
        <pc:sldMkLst>
          <pc:docMk/>
          <pc:sldMk cId="0" sldId="261"/>
        </pc:sldMkLst>
        <pc:spChg chg="mod">
          <ac:chgData name="Del Roio Antonio HSLU I" userId="bdc1f385-8968-44d7-9aca-c9a0ddd58911" providerId="ADAL" clId="{7E852620-4B8A-422E-8295-09B05EAA1C7B}" dt="2025-05-26T06:32:51.540" v="78" actId="1038"/>
          <ac:spMkLst>
            <pc:docMk/>
            <pc:sldMk cId="0" sldId="261"/>
            <ac:spMk id="435" creationId="{00000000-0000-0000-0000-000000000000}"/>
          </ac:spMkLst>
        </pc:spChg>
      </pc:sldChg>
      <pc:sldChg chg="modSp mod">
        <pc:chgData name="Del Roio Antonio HSLU I" userId="bdc1f385-8968-44d7-9aca-c9a0ddd58911" providerId="ADAL" clId="{7E852620-4B8A-422E-8295-09B05EAA1C7B}" dt="2025-05-26T06:20:26.887" v="33"/>
        <pc:sldMkLst>
          <pc:docMk/>
          <pc:sldMk cId="2741216316" sldId="303"/>
        </pc:sldMkLst>
        <pc:spChg chg="mod">
          <ac:chgData name="Del Roio Antonio HSLU I" userId="bdc1f385-8968-44d7-9aca-c9a0ddd58911" providerId="ADAL" clId="{7E852620-4B8A-422E-8295-09B05EAA1C7B}" dt="2025-05-26T06:18:55.712" v="29" actId="20577"/>
          <ac:spMkLst>
            <pc:docMk/>
            <pc:sldMk cId="2741216316" sldId="303"/>
            <ac:spMk id="698" creationId="{585819DA-9237-9A38-B4AE-12DAC7AEC7FB}"/>
          </ac:spMkLst>
        </pc:spChg>
        <pc:graphicFrameChg chg="mod modGraphic">
          <ac:chgData name="Del Roio Antonio HSLU I" userId="bdc1f385-8968-44d7-9aca-c9a0ddd58911" providerId="ADAL" clId="{7E852620-4B8A-422E-8295-09B05EAA1C7B}" dt="2025-05-26T06:20:26.887" v="33"/>
          <ac:graphicFrameMkLst>
            <pc:docMk/>
            <pc:sldMk cId="2741216316" sldId="303"/>
            <ac:graphicFrameMk id="7" creationId="{A190646B-13D5-B04A-9EDD-6C70125DD9C3}"/>
          </ac:graphicFrameMkLst>
        </pc:graphicFrameChg>
      </pc:sldChg>
      <pc:sldChg chg="modSp mod">
        <pc:chgData name="Del Roio Antonio HSLU I" userId="bdc1f385-8968-44d7-9aca-c9a0ddd58911" providerId="ADAL" clId="{7E852620-4B8A-422E-8295-09B05EAA1C7B}" dt="2025-05-26T06:30:27.125" v="37" actId="20577"/>
        <pc:sldMkLst>
          <pc:docMk/>
          <pc:sldMk cId="2995130435" sldId="316"/>
        </pc:sldMkLst>
        <pc:spChg chg="mod">
          <ac:chgData name="Del Roio Antonio HSLU I" userId="bdc1f385-8968-44d7-9aca-c9a0ddd58911" providerId="ADAL" clId="{7E852620-4B8A-422E-8295-09B05EAA1C7B}" dt="2025-05-26T06:30:27.125" v="37" actId="20577"/>
          <ac:spMkLst>
            <pc:docMk/>
            <pc:sldMk cId="2995130435" sldId="316"/>
            <ac:spMk id="3" creationId="{666CC3FD-8CD0-25F3-71C3-960D6BD148D2}"/>
          </ac:spMkLst>
        </pc:spChg>
      </pc:sldChg>
      <pc:sldChg chg="modSp mod">
        <pc:chgData name="Del Roio Antonio HSLU I" userId="bdc1f385-8968-44d7-9aca-c9a0ddd58911" providerId="ADAL" clId="{7E852620-4B8A-422E-8295-09B05EAA1C7B}" dt="2025-05-26T06:35:18.149" v="136" actId="1036"/>
        <pc:sldMkLst>
          <pc:docMk/>
          <pc:sldMk cId="3582529578" sldId="323"/>
        </pc:sldMkLst>
        <pc:spChg chg="mod">
          <ac:chgData name="Del Roio Antonio HSLU I" userId="bdc1f385-8968-44d7-9aca-c9a0ddd58911" providerId="ADAL" clId="{7E852620-4B8A-422E-8295-09B05EAA1C7B}" dt="2025-05-26T06:35:18.149" v="136" actId="1036"/>
          <ac:spMkLst>
            <pc:docMk/>
            <pc:sldMk cId="3582529578" sldId="323"/>
            <ac:spMk id="3" creationId="{BA53C988-2FCC-5B24-2606-929ACC7F3562}"/>
          </ac:spMkLst>
        </pc:spChg>
        <pc:spChg chg="mod">
          <ac:chgData name="Del Roio Antonio HSLU I" userId="bdc1f385-8968-44d7-9aca-c9a0ddd58911" providerId="ADAL" clId="{7E852620-4B8A-422E-8295-09B05EAA1C7B}" dt="2025-05-26T06:35:18.149" v="136" actId="1036"/>
          <ac:spMkLst>
            <pc:docMk/>
            <pc:sldMk cId="3582529578" sldId="323"/>
            <ac:spMk id="465" creationId="{7BFDEA83-ADC5-6C94-4E68-7A1479A857E4}"/>
          </ac:spMkLst>
        </pc:spChg>
      </pc:sldChg>
    </pc:docChg>
  </pc:docChgLst>
  <pc:docChgLst>
    <pc:chgData name="Bucheli Ruth I.MSCWI.2401" userId="S::ruth.bucheli_stud.hslu.ch#ext#@bernerfachhochschule.onmicrosoft.com::c80648dc-9853-4e16-8c0c-17e75e873c6d" providerId="AD" clId="Web-{024AD7B4-1DD5-18F6-8DC5-31AE83A8F98A}"/>
    <pc:docChg chg="modSld">
      <pc:chgData name="Bucheli Ruth I.MSCWI.2401" userId="S::ruth.bucheli_stud.hslu.ch#ext#@bernerfachhochschule.onmicrosoft.com::c80648dc-9853-4e16-8c0c-17e75e873c6d" providerId="AD" clId="Web-{024AD7B4-1DD5-18F6-8DC5-31AE83A8F98A}" dt="2025-05-25T09:43:40.420" v="120"/>
      <pc:docMkLst>
        <pc:docMk/>
      </pc:docMkLst>
      <pc:sldChg chg="mod modShow">
        <pc:chgData name="Bucheli Ruth I.MSCWI.2401" userId="S::ruth.bucheli_stud.hslu.ch#ext#@bernerfachhochschule.onmicrosoft.com::c80648dc-9853-4e16-8c0c-17e75e873c6d" providerId="AD" clId="Web-{024AD7B4-1DD5-18F6-8DC5-31AE83A8F98A}" dt="2025-05-25T09:15:17.953" v="52"/>
        <pc:sldMkLst>
          <pc:docMk/>
          <pc:sldMk cId="0" sldId="264"/>
        </pc:sldMkLst>
      </pc:sldChg>
      <pc:sldChg chg="mod modShow">
        <pc:chgData name="Bucheli Ruth I.MSCWI.2401" userId="S::ruth.bucheli_stud.hslu.ch#ext#@bernerfachhochschule.onmicrosoft.com::c80648dc-9853-4e16-8c0c-17e75e873c6d" providerId="AD" clId="Web-{024AD7B4-1DD5-18F6-8DC5-31AE83A8F98A}" dt="2025-05-25T09:14:48.375" v="51"/>
        <pc:sldMkLst>
          <pc:docMk/>
          <pc:sldMk cId="2741216316" sldId="303"/>
        </pc:sldMkLst>
      </pc:sldChg>
      <pc:sldChg chg="mod modShow">
        <pc:chgData name="Bucheli Ruth I.MSCWI.2401" userId="S::ruth.bucheli_stud.hslu.ch#ext#@bernerfachhochschule.onmicrosoft.com::c80648dc-9853-4e16-8c0c-17e75e873c6d" providerId="AD" clId="Web-{024AD7B4-1DD5-18F6-8DC5-31AE83A8F98A}" dt="2025-05-25T09:15:37.313" v="54"/>
        <pc:sldMkLst>
          <pc:docMk/>
          <pc:sldMk cId="3555032226" sldId="308"/>
        </pc:sldMkLst>
      </pc:sldChg>
      <pc:sldChg chg="mod modShow">
        <pc:chgData name="Bucheli Ruth I.MSCWI.2401" userId="S::ruth.bucheli_stud.hslu.ch#ext#@bernerfachhochschule.onmicrosoft.com::c80648dc-9853-4e16-8c0c-17e75e873c6d" providerId="AD" clId="Web-{024AD7B4-1DD5-18F6-8DC5-31AE83A8F98A}" dt="2025-05-25T09:15:54.907" v="55"/>
        <pc:sldMkLst>
          <pc:docMk/>
          <pc:sldMk cId="3846149467" sldId="309"/>
        </pc:sldMkLst>
      </pc:sldChg>
      <pc:sldChg chg="mod modShow">
        <pc:chgData name="Bucheli Ruth I.MSCWI.2401" userId="S::ruth.bucheli_stud.hslu.ch#ext#@bernerfachhochschule.onmicrosoft.com::c80648dc-9853-4e16-8c0c-17e75e873c6d" providerId="AD" clId="Web-{024AD7B4-1DD5-18F6-8DC5-31AE83A8F98A}" dt="2025-05-25T09:15:57.767" v="56"/>
        <pc:sldMkLst>
          <pc:docMk/>
          <pc:sldMk cId="2064079107" sldId="310"/>
        </pc:sldMkLst>
      </pc:sldChg>
      <pc:sldChg chg="mod modShow">
        <pc:chgData name="Bucheli Ruth I.MSCWI.2401" userId="S::ruth.bucheli_stud.hslu.ch#ext#@bernerfachhochschule.onmicrosoft.com::c80648dc-9853-4e16-8c0c-17e75e873c6d" providerId="AD" clId="Web-{024AD7B4-1DD5-18F6-8DC5-31AE83A8F98A}" dt="2025-05-25T09:16:00.642" v="57"/>
        <pc:sldMkLst>
          <pc:docMk/>
          <pc:sldMk cId="2665607810" sldId="311"/>
        </pc:sldMkLst>
      </pc:sldChg>
      <pc:sldChg chg="addSp delSp modSp mod modShow">
        <pc:chgData name="Bucheli Ruth I.MSCWI.2401" userId="S::ruth.bucheli_stud.hslu.ch#ext#@bernerfachhochschule.onmicrosoft.com::c80648dc-9853-4e16-8c0c-17e75e873c6d" providerId="AD" clId="Web-{024AD7B4-1DD5-18F6-8DC5-31AE83A8F98A}" dt="2025-05-25T09:43:00.480" v="118" actId="20577"/>
        <pc:sldMkLst>
          <pc:docMk/>
          <pc:sldMk cId="1273000103" sldId="313"/>
        </pc:sldMkLst>
        <pc:spChg chg="mod">
          <ac:chgData name="Bucheli Ruth I.MSCWI.2401" userId="S::ruth.bucheli_stud.hslu.ch#ext#@bernerfachhochschule.onmicrosoft.com::c80648dc-9853-4e16-8c0c-17e75e873c6d" providerId="AD" clId="Web-{024AD7B4-1DD5-18F6-8DC5-31AE83A8F98A}" dt="2025-05-25T09:43:00.480" v="118" actId="20577"/>
          <ac:spMkLst>
            <pc:docMk/>
            <pc:sldMk cId="1273000103" sldId="313"/>
            <ac:spMk id="540" creationId="{54EC185F-72D8-E374-47C4-22EB37763907}"/>
          </ac:spMkLst>
        </pc:spChg>
        <pc:spChg chg="mod">
          <ac:chgData name="Bucheli Ruth I.MSCWI.2401" userId="S::ruth.bucheli_stud.hslu.ch#ext#@bernerfachhochschule.onmicrosoft.com::c80648dc-9853-4e16-8c0c-17e75e873c6d" providerId="AD" clId="Web-{024AD7B4-1DD5-18F6-8DC5-31AE83A8F98A}" dt="2025-05-25T08:14:20.908" v="43" actId="20577"/>
          <ac:spMkLst>
            <pc:docMk/>
            <pc:sldMk cId="1273000103" sldId="313"/>
            <ac:spMk id="541" creationId="{4EB22BD9-D368-EC26-045E-DBCFD2CC3702}"/>
          </ac:spMkLst>
        </pc:spChg>
        <pc:picChg chg="add mod">
          <ac:chgData name="Bucheli Ruth I.MSCWI.2401" userId="S::ruth.bucheli_stud.hslu.ch#ext#@bernerfachhochschule.onmicrosoft.com::c80648dc-9853-4e16-8c0c-17e75e873c6d" providerId="AD" clId="Web-{024AD7B4-1DD5-18F6-8DC5-31AE83A8F98A}" dt="2025-05-25T08:07:53.540" v="5" actId="1076"/>
          <ac:picMkLst>
            <pc:docMk/>
            <pc:sldMk cId="1273000103" sldId="313"/>
            <ac:picMk id="3" creationId="{B2D9A6DC-F4CA-9930-D74B-C6CA558517B8}"/>
          </ac:picMkLst>
        </pc:picChg>
      </pc:sldChg>
      <pc:sldChg chg="mod modShow">
        <pc:chgData name="Bucheli Ruth I.MSCWI.2401" userId="S::ruth.bucheli_stud.hslu.ch#ext#@bernerfachhochschule.onmicrosoft.com::c80648dc-9853-4e16-8c0c-17e75e873c6d" providerId="AD" clId="Web-{024AD7B4-1DD5-18F6-8DC5-31AE83A8F98A}" dt="2025-05-25T09:16:45.736" v="59"/>
        <pc:sldMkLst>
          <pc:docMk/>
          <pc:sldMk cId="2688220058" sldId="314"/>
        </pc:sldMkLst>
      </pc:sldChg>
      <pc:sldChg chg="modSp">
        <pc:chgData name="Bucheli Ruth I.MSCWI.2401" userId="S::ruth.bucheli_stud.hslu.ch#ext#@bernerfachhochschule.onmicrosoft.com::c80648dc-9853-4e16-8c0c-17e75e873c6d" providerId="AD" clId="Web-{024AD7B4-1DD5-18F6-8DC5-31AE83A8F98A}" dt="2025-05-25T09:43:23.231" v="119"/>
        <pc:sldMkLst>
          <pc:docMk/>
          <pc:sldMk cId="1505470492" sldId="321"/>
        </pc:sldMkLst>
        <pc:spChg chg="mod">
          <ac:chgData name="Bucheli Ruth I.MSCWI.2401" userId="S::ruth.bucheli_stud.hslu.ch#ext#@bernerfachhochschule.onmicrosoft.com::c80648dc-9853-4e16-8c0c-17e75e873c6d" providerId="AD" clId="Web-{024AD7B4-1DD5-18F6-8DC5-31AE83A8F98A}" dt="2025-05-25T09:20:06.677" v="63" actId="20577"/>
          <ac:spMkLst>
            <pc:docMk/>
            <pc:sldMk cId="1505470492" sldId="321"/>
            <ac:spMk id="541" creationId="{1CFE1234-B1AD-DE01-15C7-EE0AAD59699B}"/>
          </ac:spMkLst>
        </pc:spChg>
        <pc:picChg chg="mod">
          <ac:chgData name="Bucheli Ruth I.MSCWI.2401" userId="S::ruth.bucheli_stud.hslu.ch#ext#@bernerfachhochschule.onmicrosoft.com::c80648dc-9853-4e16-8c0c-17e75e873c6d" providerId="AD" clId="Web-{024AD7B4-1DD5-18F6-8DC5-31AE83A8F98A}" dt="2025-05-25T09:43:23.231" v="119"/>
          <ac:picMkLst>
            <pc:docMk/>
            <pc:sldMk cId="1505470492" sldId="321"/>
            <ac:picMk id="2" creationId="{00A33D23-9B20-66BF-BBE9-5FFA6878CF9A}"/>
          </ac:picMkLst>
        </pc:picChg>
      </pc:sldChg>
      <pc:sldChg chg="modSp mod modShow">
        <pc:chgData name="Bucheli Ruth I.MSCWI.2401" userId="S::ruth.bucheli_stud.hslu.ch#ext#@bernerfachhochschule.onmicrosoft.com::c80648dc-9853-4e16-8c0c-17e75e873c6d" providerId="AD" clId="Web-{024AD7B4-1DD5-18F6-8DC5-31AE83A8F98A}" dt="2025-05-25T09:43:40.420" v="120"/>
        <pc:sldMkLst>
          <pc:docMk/>
          <pc:sldMk cId="2697052525" sldId="322"/>
        </pc:sldMkLst>
        <pc:picChg chg="mod">
          <ac:chgData name="Bucheli Ruth I.MSCWI.2401" userId="S::ruth.bucheli_stud.hslu.ch#ext#@bernerfachhochschule.onmicrosoft.com::c80648dc-9853-4e16-8c0c-17e75e873c6d" providerId="AD" clId="Web-{024AD7B4-1DD5-18F6-8DC5-31AE83A8F98A}" dt="2025-05-25T09:43:40.420" v="120"/>
          <ac:picMkLst>
            <pc:docMk/>
            <pc:sldMk cId="2697052525" sldId="322"/>
            <ac:picMk id="3" creationId="{3A3E9F1A-31B1-EF3F-79FE-15D72ED09953}"/>
          </ac:picMkLst>
        </pc:picChg>
      </pc:sldChg>
      <pc:sldChg chg="modSp">
        <pc:chgData name="Bucheli Ruth I.MSCWI.2401" userId="S::ruth.bucheli_stud.hslu.ch#ext#@bernerfachhochschule.onmicrosoft.com::c80648dc-9853-4e16-8c0c-17e75e873c6d" providerId="AD" clId="Web-{024AD7B4-1DD5-18F6-8DC5-31AE83A8F98A}" dt="2025-05-25T09:42:31.824" v="115" actId="20577"/>
        <pc:sldMkLst>
          <pc:docMk/>
          <pc:sldMk cId="3582529578" sldId="323"/>
        </pc:sldMkLst>
        <pc:spChg chg="mod">
          <ac:chgData name="Bucheli Ruth I.MSCWI.2401" userId="S::ruth.bucheli_stud.hslu.ch#ext#@bernerfachhochschule.onmicrosoft.com::c80648dc-9853-4e16-8c0c-17e75e873c6d" providerId="AD" clId="Web-{024AD7B4-1DD5-18F6-8DC5-31AE83A8F98A}" dt="2025-05-25T09:42:31.824" v="115" actId="20577"/>
          <ac:spMkLst>
            <pc:docMk/>
            <pc:sldMk cId="3582529578" sldId="323"/>
            <ac:spMk id="465" creationId="{7BFDEA83-ADC5-6C94-4E68-7A1479A857E4}"/>
          </ac:spMkLst>
        </pc:spChg>
        <pc:spChg chg="mod">
          <ac:chgData name="Bucheli Ruth I.MSCWI.2401" userId="S::ruth.bucheli_stud.hslu.ch#ext#@bernerfachhochschule.onmicrosoft.com::c80648dc-9853-4e16-8c0c-17e75e873c6d" providerId="AD" clId="Web-{024AD7B4-1DD5-18F6-8DC5-31AE83A8F98A}" dt="2025-05-25T09:42:24.558" v="113" actId="20577"/>
          <ac:spMkLst>
            <pc:docMk/>
            <pc:sldMk cId="3582529578" sldId="323"/>
            <ac:spMk id="468" creationId="{D69F2DB5-3794-561C-8183-861930E2BAD5}"/>
          </ac:spMkLst>
        </pc:spChg>
        <pc:spChg chg="mod">
          <ac:chgData name="Bucheli Ruth I.MSCWI.2401" userId="S::ruth.bucheli_stud.hslu.ch#ext#@bernerfachhochschule.onmicrosoft.com::c80648dc-9853-4e16-8c0c-17e75e873c6d" providerId="AD" clId="Web-{024AD7B4-1DD5-18F6-8DC5-31AE83A8F98A}" dt="2025-05-25T09:42:27.308" v="114" actId="20577"/>
          <ac:spMkLst>
            <pc:docMk/>
            <pc:sldMk cId="3582529578" sldId="323"/>
            <ac:spMk id="469" creationId="{8C6C93C7-529B-F05B-0203-7F64DA945C5F}"/>
          </ac:spMkLst>
        </pc:spChg>
      </pc:sldChg>
      <pc:sldChg chg="modSp">
        <pc:chgData name="Bucheli Ruth I.MSCWI.2401" userId="S::ruth.bucheli_stud.hslu.ch#ext#@bernerfachhochschule.onmicrosoft.com::c80648dc-9853-4e16-8c0c-17e75e873c6d" providerId="AD" clId="Web-{024AD7B4-1DD5-18F6-8DC5-31AE83A8F98A}" dt="2025-05-25T08:51:52.697" v="50" actId="20577"/>
        <pc:sldMkLst>
          <pc:docMk/>
          <pc:sldMk cId="2830112895" sldId="324"/>
        </pc:sldMkLst>
        <pc:spChg chg="mod">
          <ac:chgData name="Bucheli Ruth I.MSCWI.2401" userId="S::ruth.bucheli_stud.hslu.ch#ext#@bernerfachhochschule.onmicrosoft.com::c80648dc-9853-4e16-8c0c-17e75e873c6d" providerId="AD" clId="Web-{024AD7B4-1DD5-18F6-8DC5-31AE83A8F98A}" dt="2025-05-25T08:51:52.697" v="50" actId="20577"/>
          <ac:spMkLst>
            <pc:docMk/>
            <pc:sldMk cId="2830112895" sldId="324"/>
            <ac:spMk id="541" creationId="{00ECDA28-68B9-8390-9C8B-62F2C579067C}"/>
          </ac:spMkLst>
        </pc:spChg>
      </pc:sldChg>
    </pc:docChg>
  </pc:docChgLst>
  <pc:docChgLst>
    <pc:chgData name="Bucheli Ruth I.MSCWI.2401" userId="S::ruth.bucheli_stud.hslu.ch#ext#@bernerfachhochschule.onmicrosoft.com::c80648dc-9853-4e16-8c0c-17e75e873c6d" providerId="AD" clId="Web-{CFB8BC63-79F7-3B72-A441-D0B955C8292C}"/>
    <pc:docChg chg="modSld sldOrd">
      <pc:chgData name="Bucheli Ruth I.MSCWI.2401" userId="S::ruth.bucheli_stud.hslu.ch#ext#@bernerfachhochschule.onmicrosoft.com::c80648dc-9853-4e16-8c0c-17e75e873c6d" providerId="AD" clId="Web-{CFB8BC63-79F7-3B72-A441-D0B955C8292C}" dt="2025-05-26T15:25:51.689" v="33" actId="20577"/>
      <pc:docMkLst>
        <pc:docMk/>
      </pc:docMkLst>
      <pc:sldChg chg="ord">
        <pc:chgData name="Bucheli Ruth I.MSCWI.2401" userId="S::ruth.bucheli_stud.hslu.ch#ext#@bernerfachhochschule.onmicrosoft.com::c80648dc-9853-4e16-8c0c-17e75e873c6d" providerId="AD" clId="Web-{CFB8BC63-79F7-3B72-A441-D0B955C8292C}" dt="2025-05-26T15:20:25.932" v="17"/>
        <pc:sldMkLst>
          <pc:docMk/>
          <pc:sldMk cId="0" sldId="264"/>
        </pc:sldMkLst>
      </pc:sldChg>
      <pc:sldChg chg="addSp delSp modSp">
        <pc:chgData name="Bucheli Ruth I.MSCWI.2401" userId="S::ruth.bucheli_stud.hslu.ch#ext#@bernerfachhochschule.onmicrosoft.com::c80648dc-9853-4e16-8c0c-17e75e873c6d" providerId="AD" clId="Web-{CFB8BC63-79F7-3B72-A441-D0B955C8292C}" dt="2025-05-26T15:23:08.076" v="31"/>
        <pc:sldMkLst>
          <pc:docMk/>
          <pc:sldMk cId="2198514277" sldId="312"/>
        </pc:sldMkLst>
        <pc:picChg chg="add mod">
          <ac:chgData name="Bucheli Ruth I.MSCWI.2401" userId="S::ruth.bucheli_stud.hslu.ch#ext#@bernerfachhochschule.onmicrosoft.com::c80648dc-9853-4e16-8c0c-17e75e873c6d" providerId="AD" clId="Web-{CFB8BC63-79F7-3B72-A441-D0B955C8292C}" dt="2025-05-26T15:23:08.076" v="31"/>
          <ac:picMkLst>
            <pc:docMk/>
            <pc:sldMk cId="2198514277" sldId="312"/>
            <ac:picMk id="5" creationId="{FA38C4D7-3388-42F5-6DAF-639D8C545792}"/>
          </ac:picMkLst>
        </pc:picChg>
      </pc:sldChg>
      <pc:sldChg chg="modSp">
        <pc:chgData name="Bucheli Ruth I.MSCWI.2401" userId="S::ruth.bucheli_stud.hslu.ch#ext#@bernerfachhochschule.onmicrosoft.com::c80648dc-9853-4e16-8c0c-17e75e873c6d" providerId="AD" clId="Web-{CFB8BC63-79F7-3B72-A441-D0B955C8292C}" dt="2025-05-26T15:25:51.689" v="33" actId="20577"/>
        <pc:sldMkLst>
          <pc:docMk/>
          <pc:sldMk cId="2688220058" sldId="314"/>
        </pc:sldMkLst>
        <pc:spChg chg="mod">
          <ac:chgData name="Bucheli Ruth I.MSCWI.2401" userId="S::ruth.bucheli_stud.hslu.ch#ext#@bernerfachhochschule.onmicrosoft.com::c80648dc-9853-4e16-8c0c-17e75e873c6d" providerId="AD" clId="Web-{CFB8BC63-79F7-3B72-A441-D0B955C8292C}" dt="2025-05-26T15:25:51.689" v="33" actId="20577"/>
          <ac:spMkLst>
            <pc:docMk/>
            <pc:sldMk cId="2688220058" sldId="314"/>
            <ac:spMk id="541" creationId="{3E2CDCA9-52CE-04B2-6015-E87718A0F6E2}"/>
          </ac:spMkLst>
        </pc:spChg>
      </pc:sldChg>
    </pc:docChg>
  </pc:docChgLst>
  <pc:docChgLst>
    <pc:chgData name="Bucheli Ruth I.MSCWI.2401" userId="S::ruth.bucheli_stud.hslu.ch#ext#@bernerfachhochschule.onmicrosoft.com::c80648dc-9853-4e16-8c0c-17e75e873c6d" providerId="AD" clId="Web-{306F1E49-6D50-5244-B590-422B9AE5DB6F}"/>
    <pc:docChg chg="modSld">
      <pc:chgData name="Bucheli Ruth I.MSCWI.2401" userId="S::ruth.bucheli_stud.hslu.ch#ext#@bernerfachhochschule.onmicrosoft.com::c80648dc-9853-4e16-8c0c-17e75e873c6d" providerId="AD" clId="Web-{306F1E49-6D50-5244-B590-422B9AE5DB6F}" dt="2025-05-23T19:31:37.276" v="13" actId="20577"/>
      <pc:docMkLst>
        <pc:docMk/>
      </pc:docMkLst>
      <pc:sldChg chg="modSp">
        <pc:chgData name="Bucheli Ruth I.MSCWI.2401" userId="S::ruth.bucheli_stud.hslu.ch#ext#@bernerfachhochschule.onmicrosoft.com::c80648dc-9853-4e16-8c0c-17e75e873c6d" providerId="AD" clId="Web-{306F1E49-6D50-5244-B590-422B9AE5DB6F}" dt="2025-05-23T19:31:11.994" v="2" actId="1076"/>
        <pc:sldMkLst>
          <pc:docMk/>
          <pc:sldMk cId="2688220058" sldId="314"/>
        </pc:sldMkLst>
        <pc:spChg chg="mod">
          <ac:chgData name="Bucheli Ruth I.MSCWI.2401" userId="S::ruth.bucheli_stud.hslu.ch#ext#@bernerfachhochschule.onmicrosoft.com::c80648dc-9853-4e16-8c0c-17e75e873c6d" providerId="AD" clId="Web-{306F1E49-6D50-5244-B590-422B9AE5DB6F}" dt="2025-05-23T19:31:02.088" v="0" actId="20577"/>
          <ac:spMkLst>
            <pc:docMk/>
            <pc:sldMk cId="2688220058" sldId="314"/>
            <ac:spMk id="541" creationId="{3E2CDCA9-52CE-04B2-6015-E87718A0F6E2}"/>
          </ac:spMkLst>
        </pc:spChg>
        <pc:picChg chg="mod">
          <ac:chgData name="Bucheli Ruth I.MSCWI.2401" userId="S::ruth.bucheli_stud.hslu.ch#ext#@bernerfachhochschule.onmicrosoft.com::c80648dc-9853-4e16-8c0c-17e75e873c6d" providerId="AD" clId="Web-{306F1E49-6D50-5244-B590-422B9AE5DB6F}" dt="2025-05-23T19:31:11.994" v="2" actId="1076"/>
          <ac:picMkLst>
            <pc:docMk/>
            <pc:sldMk cId="2688220058" sldId="314"/>
            <ac:picMk id="3" creationId="{7E8D7100-0920-7AC3-0555-653D2C6F2DCA}"/>
          </ac:picMkLst>
        </pc:picChg>
      </pc:sldChg>
      <pc:sldChg chg="modSp">
        <pc:chgData name="Bucheli Ruth I.MSCWI.2401" userId="S::ruth.bucheli_stud.hslu.ch#ext#@bernerfachhochschule.onmicrosoft.com::c80648dc-9853-4e16-8c0c-17e75e873c6d" providerId="AD" clId="Web-{306F1E49-6D50-5244-B590-422B9AE5DB6F}" dt="2025-05-23T19:31:37.276" v="13" actId="20577"/>
        <pc:sldMkLst>
          <pc:docMk/>
          <pc:sldMk cId="3582529578" sldId="323"/>
        </pc:sldMkLst>
        <pc:spChg chg="mod">
          <ac:chgData name="Bucheli Ruth I.MSCWI.2401" userId="S::ruth.bucheli_stud.hslu.ch#ext#@bernerfachhochschule.onmicrosoft.com::c80648dc-9853-4e16-8c0c-17e75e873c6d" providerId="AD" clId="Web-{306F1E49-6D50-5244-B590-422B9AE5DB6F}" dt="2025-05-23T19:31:37.276" v="13" actId="20577"/>
          <ac:spMkLst>
            <pc:docMk/>
            <pc:sldMk cId="3582529578" sldId="323"/>
            <ac:spMk id="15" creationId="{B51D4A58-4710-EC0B-1912-ED4480ACF1DD}"/>
          </ac:spMkLst>
        </pc:spChg>
      </pc:sldChg>
    </pc:docChg>
  </pc:docChgLst>
  <pc:docChgLst>
    <pc:chgData name="Bucheli Ruth I.MSCWI.2401" userId="S::ruth.bucheli_stud.hslu.ch#ext#@bernerfachhochschule.onmicrosoft.com::c80648dc-9853-4e16-8c0c-17e75e873c6d" providerId="AD" clId="Web-{F5DCEB19-A280-283E-70FD-C26CAE3511A2}"/>
    <pc:docChg chg="addSld delSld modSld sldOrd">
      <pc:chgData name="Bucheli Ruth I.MSCWI.2401" userId="S::ruth.bucheli_stud.hslu.ch#ext#@bernerfachhochschule.onmicrosoft.com::c80648dc-9853-4e16-8c0c-17e75e873c6d" providerId="AD" clId="Web-{F5DCEB19-A280-283E-70FD-C26CAE3511A2}" dt="2025-05-26T12:09:35.845" v="546" actId="20577"/>
      <pc:docMkLst>
        <pc:docMk/>
      </pc:docMkLst>
      <pc:sldChg chg="modSp">
        <pc:chgData name="Bucheli Ruth I.MSCWI.2401" userId="S::ruth.bucheli_stud.hslu.ch#ext#@bernerfachhochschule.onmicrosoft.com::c80648dc-9853-4e16-8c0c-17e75e873c6d" providerId="AD" clId="Web-{F5DCEB19-A280-283E-70FD-C26CAE3511A2}" dt="2025-05-26T08:58:34.009" v="279" actId="20577"/>
        <pc:sldMkLst>
          <pc:docMk/>
          <pc:sldMk cId="0" sldId="264"/>
        </pc:sldMkLst>
        <pc:spChg chg="mod">
          <ac:chgData name="Bucheli Ruth I.MSCWI.2401" userId="S::ruth.bucheli_stud.hslu.ch#ext#@bernerfachhochschule.onmicrosoft.com::c80648dc-9853-4e16-8c0c-17e75e873c6d" providerId="AD" clId="Web-{F5DCEB19-A280-283E-70FD-C26CAE3511A2}" dt="2025-05-26T08:54:16.162" v="202" actId="20577"/>
          <ac:spMkLst>
            <pc:docMk/>
            <pc:sldMk cId="0" sldId="264"/>
            <ac:spMk id="543" creationId="{00000000-0000-0000-0000-000000000000}"/>
          </ac:spMkLst>
        </pc:spChg>
        <pc:spChg chg="mod">
          <ac:chgData name="Bucheli Ruth I.MSCWI.2401" userId="S::ruth.bucheli_stud.hslu.ch#ext#@bernerfachhochschule.onmicrosoft.com::c80648dc-9853-4e16-8c0c-17e75e873c6d" providerId="AD" clId="Web-{F5DCEB19-A280-283E-70FD-C26CAE3511A2}" dt="2025-05-26T08:58:34.009" v="279" actId="20577"/>
          <ac:spMkLst>
            <pc:docMk/>
            <pc:sldMk cId="0" sldId="264"/>
            <ac:spMk id="544" creationId="{00000000-0000-0000-0000-000000000000}"/>
          </ac:spMkLst>
        </pc:spChg>
        <pc:spChg chg="mod">
          <ac:chgData name="Bucheli Ruth I.MSCWI.2401" userId="S::ruth.bucheli_stud.hslu.ch#ext#@bernerfachhochschule.onmicrosoft.com::c80648dc-9853-4e16-8c0c-17e75e873c6d" providerId="AD" clId="Web-{F5DCEB19-A280-283E-70FD-C26CAE3511A2}" dt="2025-05-26T08:55:33.210" v="227" actId="20577"/>
          <ac:spMkLst>
            <pc:docMk/>
            <pc:sldMk cId="0" sldId="264"/>
            <ac:spMk id="548" creationId="{00000000-0000-0000-0000-000000000000}"/>
          </ac:spMkLst>
        </pc:spChg>
        <pc:spChg chg="mod">
          <ac:chgData name="Bucheli Ruth I.MSCWI.2401" userId="S::ruth.bucheli_stud.hslu.ch#ext#@bernerfachhochschule.onmicrosoft.com::c80648dc-9853-4e16-8c0c-17e75e873c6d" providerId="AD" clId="Web-{F5DCEB19-A280-283E-70FD-C26CAE3511A2}" dt="2025-05-26T08:46:15.015" v="40" actId="20577"/>
          <ac:spMkLst>
            <pc:docMk/>
            <pc:sldMk cId="0" sldId="264"/>
            <ac:spMk id="551" creationId="{00000000-0000-0000-0000-000000000000}"/>
          </ac:spMkLst>
        </pc:spChg>
      </pc:sldChg>
      <pc:sldChg chg="modSp">
        <pc:chgData name="Bucheli Ruth I.MSCWI.2401" userId="S::ruth.bucheli_stud.hslu.ch#ext#@bernerfachhochschule.onmicrosoft.com::c80648dc-9853-4e16-8c0c-17e75e873c6d" providerId="AD" clId="Web-{F5DCEB19-A280-283E-70FD-C26CAE3511A2}" dt="2025-05-26T08:43:37.466" v="22"/>
        <pc:sldMkLst>
          <pc:docMk/>
          <pc:sldMk cId="2741216316" sldId="303"/>
        </pc:sldMkLst>
        <pc:graphicFrameChg chg="mod modGraphic">
          <ac:chgData name="Bucheli Ruth I.MSCWI.2401" userId="S::ruth.bucheli_stud.hslu.ch#ext#@bernerfachhochschule.onmicrosoft.com::c80648dc-9853-4e16-8c0c-17e75e873c6d" providerId="AD" clId="Web-{F5DCEB19-A280-283E-70FD-C26CAE3511A2}" dt="2025-05-26T08:43:37.466" v="22"/>
          <ac:graphicFrameMkLst>
            <pc:docMk/>
            <pc:sldMk cId="2741216316" sldId="303"/>
            <ac:graphicFrameMk id="7" creationId="{A190646B-13D5-B04A-9EDD-6C70125DD9C3}"/>
          </ac:graphicFrameMkLst>
        </pc:graphicFrameChg>
      </pc:sldChg>
      <pc:sldChg chg="modSp">
        <pc:chgData name="Bucheli Ruth I.MSCWI.2401" userId="S::ruth.bucheli_stud.hslu.ch#ext#@bernerfachhochschule.onmicrosoft.com::c80648dc-9853-4e16-8c0c-17e75e873c6d" providerId="AD" clId="Web-{F5DCEB19-A280-283E-70FD-C26CAE3511A2}" dt="2025-05-26T12:01:18.431" v="542" actId="20577"/>
        <pc:sldMkLst>
          <pc:docMk/>
          <pc:sldMk cId="2198514277" sldId="312"/>
        </pc:sldMkLst>
        <pc:spChg chg="mod">
          <ac:chgData name="Bucheli Ruth I.MSCWI.2401" userId="S::ruth.bucheli_stud.hslu.ch#ext#@bernerfachhochschule.onmicrosoft.com::c80648dc-9853-4e16-8c0c-17e75e873c6d" providerId="AD" clId="Web-{F5DCEB19-A280-283E-70FD-C26CAE3511A2}" dt="2025-05-26T09:14:40.817" v="457" actId="20577"/>
          <ac:spMkLst>
            <pc:docMk/>
            <pc:sldMk cId="2198514277" sldId="312"/>
            <ac:spMk id="540" creationId="{BE31E67D-133F-F52F-6E78-91E5C76A311E}"/>
          </ac:spMkLst>
        </pc:spChg>
        <pc:spChg chg="mod">
          <ac:chgData name="Bucheli Ruth I.MSCWI.2401" userId="S::ruth.bucheli_stud.hslu.ch#ext#@bernerfachhochschule.onmicrosoft.com::c80648dc-9853-4e16-8c0c-17e75e873c6d" providerId="AD" clId="Web-{F5DCEB19-A280-283E-70FD-C26CAE3511A2}" dt="2025-05-26T12:01:18.431" v="542" actId="20577"/>
          <ac:spMkLst>
            <pc:docMk/>
            <pc:sldMk cId="2198514277" sldId="312"/>
            <ac:spMk id="541" creationId="{1E6AA7F4-5A1D-5CDB-F9E3-AE99F51FAD8D}"/>
          </ac:spMkLst>
        </pc:spChg>
      </pc:sldChg>
      <pc:sldChg chg="modSp">
        <pc:chgData name="Bucheli Ruth I.MSCWI.2401" userId="S::ruth.bucheli_stud.hslu.ch#ext#@bernerfachhochschule.onmicrosoft.com::c80648dc-9853-4e16-8c0c-17e75e873c6d" providerId="AD" clId="Web-{F5DCEB19-A280-283E-70FD-C26CAE3511A2}" dt="2025-05-26T12:09:35.845" v="546" actId="20577"/>
        <pc:sldMkLst>
          <pc:docMk/>
          <pc:sldMk cId="3582529578" sldId="323"/>
        </pc:sldMkLst>
        <pc:spChg chg="mod">
          <ac:chgData name="Bucheli Ruth I.MSCWI.2401" userId="S::ruth.bucheli_stud.hslu.ch#ext#@bernerfachhochschule.onmicrosoft.com::c80648dc-9853-4e16-8c0c-17e75e873c6d" providerId="AD" clId="Web-{F5DCEB19-A280-283E-70FD-C26CAE3511A2}" dt="2025-05-26T12:09:35.845" v="546" actId="20577"/>
          <ac:spMkLst>
            <pc:docMk/>
            <pc:sldMk cId="3582529578" sldId="323"/>
            <ac:spMk id="468" creationId="{D69F2DB5-3794-561C-8183-861930E2BAD5}"/>
          </ac:spMkLst>
        </pc:spChg>
      </pc:sldChg>
      <pc:sldChg chg="modSp">
        <pc:chgData name="Bucheli Ruth I.MSCWI.2401" userId="S::ruth.bucheli_stud.hslu.ch#ext#@bernerfachhochschule.onmicrosoft.com::c80648dc-9853-4e16-8c0c-17e75e873c6d" providerId="AD" clId="Web-{F5DCEB19-A280-283E-70FD-C26CAE3511A2}" dt="2025-05-26T09:08:22.500" v="440" actId="14100"/>
        <pc:sldMkLst>
          <pc:docMk/>
          <pc:sldMk cId="2830112895" sldId="324"/>
        </pc:sldMkLst>
        <pc:spChg chg="mod">
          <ac:chgData name="Bucheli Ruth I.MSCWI.2401" userId="S::ruth.bucheli_stud.hslu.ch#ext#@bernerfachhochschule.onmicrosoft.com::c80648dc-9853-4e16-8c0c-17e75e873c6d" providerId="AD" clId="Web-{F5DCEB19-A280-283E-70FD-C26CAE3511A2}" dt="2025-05-26T09:08:22.500" v="440" actId="14100"/>
          <ac:spMkLst>
            <pc:docMk/>
            <pc:sldMk cId="2830112895" sldId="324"/>
            <ac:spMk id="3" creationId="{356D7F67-6769-1531-1EB3-4CA0454194A2}"/>
          </ac:spMkLst>
        </pc:spChg>
        <pc:spChg chg="mod">
          <ac:chgData name="Bucheli Ruth I.MSCWI.2401" userId="S::ruth.bucheli_stud.hslu.ch#ext#@bernerfachhochschule.onmicrosoft.com::c80648dc-9853-4e16-8c0c-17e75e873c6d" providerId="AD" clId="Web-{F5DCEB19-A280-283E-70FD-C26CAE3511A2}" dt="2025-05-26T09:08:11.375" v="438" actId="20577"/>
          <ac:spMkLst>
            <pc:docMk/>
            <pc:sldMk cId="2830112895" sldId="324"/>
            <ac:spMk id="541" creationId="{00ECDA28-68B9-8390-9C8B-62F2C579067C}"/>
          </ac:spMkLst>
        </pc:spChg>
        <pc:picChg chg="mod">
          <ac:chgData name="Bucheli Ruth I.MSCWI.2401" userId="S::ruth.bucheli_stud.hslu.ch#ext#@bernerfachhochschule.onmicrosoft.com::c80648dc-9853-4e16-8c0c-17e75e873c6d" providerId="AD" clId="Web-{F5DCEB19-A280-283E-70FD-C26CAE3511A2}" dt="2025-05-26T09:06:44.468" v="405" actId="1076"/>
          <ac:picMkLst>
            <pc:docMk/>
            <pc:sldMk cId="2830112895" sldId="324"/>
            <ac:picMk id="2" creationId="{4964A13D-9A75-E65C-D809-B7A5EB75FCBD}"/>
          </ac:picMkLst>
        </pc:picChg>
      </pc:sldChg>
      <pc:sldChg chg="add del replId">
        <pc:chgData name="Bucheli Ruth I.MSCWI.2401" userId="S::ruth.bucheli_stud.hslu.ch#ext#@bernerfachhochschule.onmicrosoft.com::c80648dc-9853-4e16-8c0c-17e75e873c6d" providerId="AD" clId="Web-{F5DCEB19-A280-283E-70FD-C26CAE3511A2}" dt="2025-05-26T12:01:49.822" v="543"/>
        <pc:sldMkLst>
          <pc:docMk/>
          <pc:sldMk cId="1168627503" sldId="325"/>
        </pc:sldMkLst>
      </pc:sldChg>
      <pc:sldChg chg="addSp delSp modSp add del ord replId">
        <pc:chgData name="Bucheli Ruth I.MSCWI.2401" userId="S::ruth.bucheli_stud.hslu.ch#ext#@bernerfachhochschule.onmicrosoft.com::c80648dc-9853-4e16-8c0c-17e75e873c6d" providerId="AD" clId="Web-{F5DCEB19-A280-283E-70FD-C26CAE3511A2}" dt="2025-05-26T09:01:48.089" v="372"/>
        <pc:sldMkLst>
          <pc:docMk/>
          <pc:sldMk cId="2718639723" sldId="326"/>
        </pc:sldMkLst>
      </pc:sldChg>
      <pc:sldChg chg="delSp modSp add ord replId">
        <pc:chgData name="Bucheli Ruth I.MSCWI.2401" userId="S::ruth.bucheli_stud.hslu.ch#ext#@bernerfachhochschule.onmicrosoft.com::c80648dc-9853-4e16-8c0c-17e75e873c6d" providerId="AD" clId="Web-{F5DCEB19-A280-283E-70FD-C26CAE3511A2}" dt="2025-05-26T09:01:40.152" v="371" actId="20577"/>
        <pc:sldMkLst>
          <pc:docMk/>
          <pc:sldMk cId="987372890" sldId="327"/>
        </pc:sldMkLst>
        <pc:spChg chg="mod">
          <ac:chgData name="Bucheli Ruth I.MSCWI.2401" userId="S::ruth.bucheli_stud.hslu.ch#ext#@bernerfachhochschule.onmicrosoft.com::c80648dc-9853-4e16-8c0c-17e75e873c6d" providerId="AD" clId="Web-{F5DCEB19-A280-283E-70FD-C26CAE3511A2}" dt="2025-05-26T09:01:40.152" v="371" actId="20577"/>
          <ac:spMkLst>
            <pc:docMk/>
            <pc:sldMk cId="987372890" sldId="327"/>
            <ac:spMk id="697" creationId="{C25CB9F5-F830-5D47-A262-25DF8A58D7E2}"/>
          </ac:spMkLst>
        </pc:spChg>
        <pc:spChg chg="mod">
          <ac:chgData name="Bucheli Ruth I.MSCWI.2401" userId="S::ruth.bucheli_stud.hslu.ch#ext#@bernerfachhochschule.onmicrosoft.com::c80648dc-9853-4e16-8c0c-17e75e873c6d" providerId="AD" clId="Web-{F5DCEB19-A280-283E-70FD-C26CAE3511A2}" dt="2025-05-26T09:01:30.714" v="358" actId="14100"/>
          <ac:spMkLst>
            <pc:docMk/>
            <pc:sldMk cId="987372890" sldId="327"/>
            <ac:spMk id="698" creationId="{88B73BF9-0C25-7215-7E09-CFD20D56797A}"/>
          </ac:spMkLst>
        </pc:spChg>
      </pc:sldChg>
    </pc:docChg>
  </pc:docChgLst>
  <pc:docChgLst>
    <pc:chgData name="Bucheli Ruth I.MSCWI.2401" userId="S::ruth.bucheli_stud.hslu.ch#ext#@bernerfachhochschule.onmicrosoft.com::c80648dc-9853-4e16-8c0c-17e75e873c6d" providerId="AD" clId="Web-{798371B4-B616-A086-8558-2443593F5A77}"/>
    <pc:docChg chg="delSld modSld">
      <pc:chgData name="Bucheli Ruth I.MSCWI.2401" userId="S::ruth.bucheli_stud.hslu.ch#ext#@bernerfachhochschule.onmicrosoft.com::c80648dc-9853-4e16-8c0c-17e75e873c6d" providerId="AD" clId="Web-{798371B4-B616-A086-8558-2443593F5A77}" dt="2025-05-31T11:34:36.234" v="9"/>
      <pc:docMkLst>
        <pc:docMk/>
      </pc:docMkLst>
      <pc:sldChg chg="del">
        <pc:chgData name="Bucheli Ruth I.MSCWI.2401" userId="S::ruth.bucheli_stud.hslu.ch#ext#@bernerfachhochschule.onmicrosoft.com::c80648dc-9853-4e16-8c0c-17e75e873c6d" providerId="AD" clId="Web-{798371B4-B616-A086-8558-2443593F5A77}" dt="2025-05-31T11:34:36.234" v="9"/>
        <pc:sldMkLst>
          <pc:docMk/>
          <pc:sldMk cId="0" sldId="264"/>
        </pc:sldMkLst>
      </pc:sldChg>
      <pc:sldChg chg="mod modShow">
        <pc:chgData name="Bucheli Ruth I.MSCWI.2401" userId="S::ruth.bucheli_stud.hslu.ch#ext#@bernerfachhochschule.onmicrosoft.com::c80648dc-9853-4e16-8c0c-17e75e873c6d" providerId="AD" clId="Web-{798371B4-B616-A086-8558-2443593F5A77}" dt="2025-05-31T11:34:09.687" v="1"/>
        <pc:sldMkLst>
          <pc:docMk/>
          <pc:sldMk cId="2741216316" sldId="303"/>
        </pc:sldMkLst>
      </pc:sldChg>
      <pc:sldChg chg="mod modShow">
        <pc:chgData name="Bucheli Ruth I.MSCWI.2401" userId="S::ruth.bucheli_stud.hslu.ch#ext#@bernerfachhochschule.onmicrosoft.com::c80648dc-9853-4e16-8c0c-17e75e873c6d" providerId="AD" clId="Web-{798371B4-B616-A086-8558-2443593F5A77}" dt="2025-05-31T11:34:18.593" v="3"/>
        <pc:sldMkLst>
          <pc:docMk/>
          <pc:sldMk cId="3555032226" sldId="308"/>
        </pc:sldMkLst>
      </pc:sldChg>
      <pc:sldChg chg="mod modShow">
        <pc:chgData name="Bucheli Ruth I.MSCWI.2401" userId="S::ruth.bucheli_stud.hslu.ch#ext#@bernerfachhochschule.onmicrosoft.com::c80648dc-9853-4e16-8c0c-17e75e873c6d" providerId="AD" clId="Web-{798371B4-B616-A086-8558-2443593F5A77}" dt="2025-05-31T11:34:20.484" v="4"/>
        <pc:sldMkLst>
          <pc:docMk/>
          <pc:sldMk cId="3846149467" sldId="309"/>
        </pc:sldMkLst>
      </pc:sldChg>
      <pc:sldChg chg="mod modShow">
        <pc:chgData name="Bucheli Ruth I.MSCWI.2401" userId="S::ruth.bucheli_stud.hslu.ch#ext#@bernerfachhochschule.onmicrosoft.com::c80648dc-9853-4e16-8c0c-17e75e873c6d" providerId="AD" clId="Web-{798371B4-B616-A086-8558-2443593F5A77}" dt="2025-05-31T11:34:23.672" v="5"/>
        <pc:sldMkLst>
          <pc:docMk/>
          <pc:sldMk cId="2064079107" sldId="310"/>
        </pc:sldMkLst>
      </pc:sldChg>
      <pc:sldChg chg="mod modShow">
        <pc:chgData name="Bucheli Ruth I.MSCWI.2401" userId="S::ruth.bucheli_stud.hslu.ch#ext#@bernerfachhochschule.onmicrosoft.com::c80648dc-9853-4e16-8c0c-17e75e873c6d" providerId="AD" clId="Web-{798371B4-B616-A086-8558-2443593F5A77}" dt="2025-05-31T11:34:26.953" v="6"/>
        <pc:sldMkLst>
          <pc:docMk/>
          <pc:sldMk cId="2665607810" sldId="311"/>
        </pc:sldMkLst>
      </pc:sldChg>
      <pc:sldChg chg="mod modShow">
        <pc:chgData name="Bucheli Ruth I.MSCWI.2401" userId="S::ruth.bucheli_stud.hslu.ch#ext#@bernerfachhochschule.onmicrosoft.com::c80648dc-9853-4e16-8c0c-17e75e873c6d" providerId="AD" clId="Web-{798371B4-B616-A086-8558-2443593F5A77}" dt="2025-05-31T11:34:29.765" v="7"/>
        <pc:sldMkLst>
          <pc:docMk/>
          <pc:sldMk cId="1273000103" sldId="313"/>
        </pc:sldMkLst>
      </pc:sldChg>
      <pc:sldChg chg="mod modShow">
        <pc:chgData name="Bucheli Ruth I.MSCWI.2401" userId="S::ruth.bucheli_stud.hslu.ch#ext#@bernerfachhochschule.onmicrosoft.com::c80648dc-9853-4e16-8c0c-17e75e873c6d" providerId="AD" clId="Web-{798371B4-B616-A086-8558-2443593F5A77}" dt="2025-05-31T11:34:32" v="8"/>
        <pc:sldMkLst>
          <pc:docMk/>
          <pc:sldMk cId="2688220058" sldId="314"/>
        </pc:sldMkLst>
      </pc:sldChg>
      <pc:sldChg chg="mod modShow">
        <pc:chgData name="Bucheli Ruth I.MSCWI.2401" userId="S::ruth.bucheli_stud.hslu.ch#ext#@bernerfachhochschule.onmicrosoft.com::c80648dc-9853-4e16-8c0c-17e75e873c6d" providerId="AD" clId="Web-{798371B4-B616-A086-8558-2443593F5A77}" dt="2025-05-31T11:34:15.156" v="2"/>
        <pc:sldMkLst>
          <pc:docMk/>
          <pc:sldMk cId="2697052525" sldId="322"/>
        </pc:sldMkLst>
      </pc:sldChg>
      <pc:sldChg chg="mod modShow">
        <pc:chgData name="Bucheli Ruth I.MSCWI.2401" userId="S::ruth.bucheli_stud.hslu.ch#ext#@bernerfachhochschule.onmicrosoft.com::c80648dc-9853-4e16-8c0c-17e75e873c6d" providerId="AD" clId="Web-{798371B4-B616-A086-8558-2443593F5A77}" dt="2025-05-31T11:34:06.421" v="0"/>
        <pc:sldMkLst>
          <pc:docMk/>
          <pc:sldMk cId="987372890" sldId="327"/>
        </pc:sldMkLst>
      </pc:sldChg>
    </pc:docChg>
  </pc:docChgLst>
  <pc:docChgLst>
    <pc:chgData name="Del Roio Antonio HSLU I" userId="bdc1f385-8968-44d7-9aca-c9a0ddd58911" providerId="ADAL" clId="{3BB91A0A-FEC2-4D3E-8C91-9018027C181D}"/>
    <pc:docChg chg="undo custSel modSld">
      <pc:chgData name="Del Roio Antonio HSLU I" userId="bdc1f385-8968-44d7-9aca-c9a0ddd58911" providerId="ADAL" clId="{3BB91A0A-FEC2-4D3E-8C91-9018027C181D}" dt="2025-05-26T06:57:25.371" v="9" actId="1076"/>
      <pc:docMkLst>
        <pc:docMk/>
      </pc:docMkLst>
      <pc:sldChg chg="addSp modSp mod">
        <pc:chgData name="Del Roio Antonio HSLU I" userId="bdc1f385-8968-44d7-9aca-c9a0ddd58911" providerId="ADAL" clId="{3BB91A0A-FEC2-4D3E-8C91-9018027C181D}" dt="2025-05-26T06:57:25.371" v="9" actId="1076"/>
        <pc:sldMkLst>
          <pc:docMk/>
          <pc:sldMk cId="0" sldId="264"/>
        </pc:sldMkLst>
        <pc:spChg chg="add mod">
          <ac:chgData name="Del Roio Antonio HSLU I" userId="bdc1f385-8968-44d7-9aca-c9a0ddd58911" providerId="ADAL" clId="{3BB91A0A-FEC2-4D3E-8C91-9018027C181D}" dt="2025-05-26T06:57:11.914" v="5" actId="208"/>
          <ac:spMkLst>
            <pc:docMk/>
            <pc:sldMk cId="0" sldId="264"/>
            <ac:spMk id="3" creationId="{88D00862-08C4-A279-171E-F3BB9E191E60}"/>
          </ac:spMkLst>
        </pc:spChg>
        <pc:spChg chg="add mod">
          <ac:chgData name="Del Roio Antonio HSLU I" userId="bdc1f385-8968-44d7-9aca-c9a0ddd58911" providerId="ADAL" clId="{3BB91A0A-FEC2-4D3E-8C91-9018027C181D}" dt="2025-05-26T06:57:11.914" v="5" actId="208"/>
          <ac:spMkLst>
            <pc:docMk/>
            <pc:sldMk cId="0" sldId="264"/>
            <ac:spMk id="4" creationId="{D04E9C4E-C95C-38DA-8F15-A15375ED19DE}"/>
          </ac:spMkLst>
        </pc:spChg>
        <pc:spChg chg="add mod">
          <ac:chgData name="Del Roio Antonio HSLU I" userId="bdc1f385-8968-44d7-9aca-c9a0ddd58911" providerId="ADAL" clId="{3BB91A0A-FEC2-4D3E-8C91-9018027C181D}" dt="2025-05-26T06:57:11.914" v="5" actId="208"/>
          <ac:spMkLst>
            <pc:docMk/>
            <pc:sldMk cId="0" sldId="264"/>
            <ac:spMk id="5" creationId="{81BC2F88-C119-1A6A-9772-1A237A1B6887}"/>
          </ac:spMkLst>
        </pc:spChg>
        <pc:spChg chg="add mod">
          <ac:chgData name="Del Roio Antonio HSLU I" userId="bdc1f385-8968-44d7-9aca-c9a0ddd58911" providerId="ADAL" clId="{3BB91A0A-FEC2-4D3E-8C91-9018027C181D}" dt="2025-05-26T06:57:11.914" v="5" actId="208"/>
          <ac:spMkLst>
            <pc:docMk/>
            <pc:sldMk cId="0" sldId="264"/>
            <ac:spMk id="6" creationId="{EBA1FC7C-63DB-1F1C-C22D-0E5D04F5D465}"/>
          </ac:spMkLst>
        </pc:spChg>
        <pc:grpChg chg="add mod">
          <ac:chgData name="Del Roio Antonio HSLU I" userId="bdc1f385-8968-44d7-9aca-c9a0ddd58911" providerId="ADAL" clId="{3BB91A0A-FEC2-4D3E-8C91-9018027C181D}" dt="2025-05-26T06:57:25.371" v="9" actId="1076"/>
          <ac:grpSpMkLst>
            <pc:docMk/>
            <pc:sldMk cId="0" sldId="264"/>
            <ac:grpSpMk id="2" creationId="{90B8754F-863C-51B6-4BA1-762B7B09A691}"/>
          </ac:grpSpMkLst>
        </pc:grpChg>
      </pc:sldChg>
      <pc:sldChg chg="modSp mod">
        <pc:chgData name="Del Roio Antonio HSLU I" userId="bdc1f385-8968-44d7-9aca-c9a0ddd58911" providerId="ADAL" clId="{3BB91A0A-FEC2-4D3E-8C91-9018027C181D}" dt="2025-05-26T06:50:59.172" v="1" actId="20577"/>
        <pc:sldMkLst>
          <pc:docMk/>
          <pc:sldMk cId="2697052525" sldId="322"/>
        </pc:sldMkLst>
        <pc:spChg chg="mod">
          <ac:chgData name="Del Roio Antonio HSLU I" userId="bdc1f385-8968-44d7-9aca-c9a0ddd58911" providerId="ADAL" clId="{3BB91A0A-FEC2-4D3E-8C91-9018027C181D}" dt="2025-05-26T06:50:59.172" v="1" actId="20577"/>
          <ac:spMkLst>
            <pc:docMk/>
            <pc:sldMk cId="2697052525" sldId="322"/>
            <ac:spMk id="541" creationId="{5BB9499E-36EF-C28D-C1EC-2B3AFF11786D}"/>
          </ac:spMkLst>
        </pc:spChg>
      </pc:sldChg>
    </pc:docChg>
  </pc:docChgLst>
  <pc:docChgLst>
    <pc:chgData name="Hyams Dina Sarah" userId="0abd8a90-9c95-486d-b57e-846f3f46284e" providerId="ADAL" clId="{96CDC40A-F3C3-4C80-ACF3-D03945F1D65F}"/>
    <pc:docChg chg="custSel modSld">
      <pc:chgData name="Hyams Dina Sarah" userId="0abd8a90-9c95-486d-b57e-846f3f46284e" providerId="ADAL" clId="{96CDC40A-F3C3-4C80-ACF3-D03945F1D65F}" dt="2025-05-25T09:18:58.693" v="236" actId="20577"/>
      <pc:docMkLst>
        <pc:docMk/>
      </pc:docMkLst>
      <pc:sldChg chg="modNotesTx">
        <pc:chgData name="Hyams Dina Sarah" userId="0abd8a90-9c95-486d-b57e-846f3f46284e" providerId="ADAL" clId="{96CDC40A-F3C3-4C80-ACF3-D03945F1D65F}" dt="2025-05-25T09:18:58.693" v="236" actId="20577"/>
        <pc:sldMkLst>
          <pc:docMk/>
          <pc:sldMk cId="0" sldId="261"/>
        </pc:sldMkLst>
      </pc:sldChg>
    </pc:docChg>
  </pc:docChgLst>
  <pc:docChgLst>
    <pc:chgData name="Bucheli Ruth I.MSCWI.2401" userId="S::ruth.bucheli_stud.hslu.ch#ext#@bernerfachhochschule.onmicrosoft.com::c80648dc-9853-4e16-8c0c-17e75e873c6d" providerId="AD" clId="Web-{0DFC1BFB-FE51-D6D8-A95F-A4D0C56811D4}"/>
    <pc:docChg chg="addSld delSld modSld sldOrd">
      <pc:chgData name="Bucheli Ruth I.MSCWI.2401" userId="S::ruth.bucheli_stud.hslu.ch#ext#@bernerfachhochschule.onmicrosoft.com::c80648dc-9853-4e16-8c0c-17e75e873c6d" providerId="AD" clId="Web-{0DFC1BFB-FE51-D6D8-A95F-A4D0C56811D4}" dt="2025-05-23T18:23:23.275" v="2194" actId="20577"/>
      <pc:docMkLst>
        <pc:docMk/>
      </pc:docMkLst>
      <pc:sldChg chg="addSp delSp modSp del ord">
        <pc:chgData name="Bucheli Ruth I.MSCWI.2401" userId="S::ruth.bucheli_stud.hslu.ch#ext#@bernerfachhochschule.onmicrosoft.com::c80648dc-9853-4e16-8c0c-17e75e873c6d" providerId="AD" clId="Web-{0DFC1BFB-FE51-D6D8-A95F-A4D0C56811D4}" dt="2025-05-23T15:52:58.947" v="884"/>
        <pc:sldMkLst>
          <pc:docMk/>
          <pc:sldMk cId="0" sldId="257"/>
        </pc:sldMkLst>
      </pc:sldChg>
      <pc:sldChg chg="del ord">
        <pc:chgData name="Bucheli Ruth I.MSCWI.2401" userId="S::ruth.bucheli_stud.hslu.ch#ext#@bernerfachhochschule.onmicrosoft.com::c80648dc-9853-4e16-8c0c-17e75e873c6d" providerId="AD" clId="Web-{0DFC1BFB-FE51-D6D8-A95F-A4D0C56811D4}" dt="2025-05-23T16:21:48.954" v="1101"/>
        <pc:sldMkLst>
          <pc:docMk/>
          <pc:sldMk cId="0" sldId="260"/>
        </pc:sldMkLst>
      </pc:sldChg>
      <pc:sldChg chg="addSp delSp modSp">
        <pc:chgData name="Bucheli Ruth I.MSCWI.2401" userId="S::ruth.bucheli_stud.hslu.ch#ext#@bernerfachhochschule.onmicrosoft.com::c80648dc-9853-4e16-8c0c-17e75e873c6d" providerId="AD" clId="Web-{0DFC1BFB-FE51-D6D8-A95F-A4D0C56811D4}" dt="2025-05-23T18:02:48.992" v="2028" actId="20577"/>
        <pc:sldMkLst>
          <pc:docMk/>
          <pc:sldMk cId="0" sldId="261"/>
        </pc:sldMkLst>
        <pc:spChg chg="add mod">
          <ac:chgData name="Bucheli Ruth I.MSCWI.2401" userId="S::ruth.bucheli_stud.hslu.ch#ext#@bernerfachhochschule.onmicrosoft.com::c80648dc-9853-4e16-8c0c-17e75e873c6d" providerId="AD" clId="Web-{0DFC1BFB-FE51-D6D8-A95F-A4D0C56811D4}" dt="2025-05-23T16:03:18.023" v="927"/>
          <ac:spMkLst>
            <pc:docMk/>
            <pc:sldMk cId="0" sldId="261"/>
            <ac:spMk id="6" creationId="{9AB8D42E-EC69-0515-00AA-F852948A74EF}"/>
          </ac:spMkLst>
        </pc:spChg>
        <pc:spChg chg="add mod">
          <ac:chgData name="Bucheli Ruth I.MSCWI.2401" userId="S::ruth.bucheli_stud.hslu.ch#ext#@bernerfachhochschule.onmicrosoft.com::c80648dc-9853-4e16-8c0c-17e75e873c6d" providerId="AD" clId="Web-{0DFC1BFB-FE51-D6D8-A95F-A4D0C56811D4}" dt="2025-05-23T16:03:18.023" v="926"/>
          <ac:spMkLst>
            <pc:docMk/>
            <pc:sldMk cId="0" sldId="261"/>
            <ac:spMk id="7" creationId="{0A8324DE-14EF-8400-9323-52CC93A61958}"/>
          </ac:spMkLst>
        </pc:spChg>
        <pc:spChg chg="add mod">
          <ac:chgData name="Bucheli Ruth I.MSCWI.2401" userId="S::ruth.bucheli_stud.hslu.ch#ext#@bernerfachhochschule.onmicrosoft.com::c80648dc-9853-4e16-8c0c-17e75e873c6d" providerId="AD" clId="Web-{0DFC1BFB-FE51-D6D8-A95F-A4D0C56811D4}" dt="2025-05-23T16:03:18.023" v="925"/>
          <ac:spMkLst>
            <pc:docMk/>
            <pc:sldMk cId="0" sldId="261"/>
            <ac:spMk id="8" creationId="{134B3D4D-714B-AC28-993E-CEDFDCF8C4FD}"/>
          </ac:spMkLst>
        </pc:spChg>
        <pc:spChg chg="add mod">
          <ac:chgData name="Bucheli Ruth I.MSCWI.2401" userId="S::ruth.bucheli_stud.hslu.ch#ext#@bernerfachhochschule.onmicrosoft.com::c80648dc-9853-4e16-8c0c-17e75e873c6d" providerId="AD" clId="Web-{0DFC1BFB-FE51-D6D8-A95F-A4D0C56811D4}" dt="2025-05-23T16:03:18.023" v="924"/>
          <ac:spMkLst>
            <pc:docMk/>
            <pc:sldMk cId="0" sldId="261"/>
            <ac:spMk id="9" creationId="{8F848E8F-119D-B465-4BCF-D051B51C2416}"/>
          </ac:spMkLst>
        </pc:spChg>
        <pc:spChg chg="add mod">
          <ac:chgData name="Bucheli Ruth I.MSCWI.2401" userId="S::ruth.bucheli_stud.hslu.ch#ext#@bernerfachhochschule.onmicrosoft.com::c80648dc-9853-4e16-8c0c-17e75e873c6d" providerId="AD" clId="Web-{0DFC1BFB-FE51-D6D8-A95F-A4D0C56811D4}" dt="2025-05-23T16:03:18.023" v="923"/>
          <ac:spMkLst>
            <pc:docMk/>
            <pc:sldMk cId="0" sldId="261"/>
            <ac:spMk id="10" creationId="{D311A7D4-67DF-292C-833F-F569B1C1522F}"/>
          </ac:spMkLst>
        </pc:spChg>
        <pc:spChg chg="add mod">
          <ac:chgData name="Bucheli Ruth I.MSCWI.2401" userId="S::ruth.bucheli_stud.hslu.ch#ext#@bernerfachhochschule.onmicrosoft.com::c80648dc-9853-4e16-8c0c-17e75e873c6d" providerId="AD" clId="Web-{0DFC1BFB-FE51-D6D8-A95F-A4D0C56811D4}" dt="2025-05-23T16:03:18.023" v="922"/>
          <ac:spMkLst>
            <pc:docMk/>
            <pc:sldMk cId="0" sldId="261"/>
            <ac:spMk id="11" creationId="{690AEF4B-709B-BA31-C254-B7711D85BAFA}"/>
          </ac:spMkLst>
        </pc:spChg>
        <pc:spChg chg="add mod">
          <ac:chgData name="Bucheli Ruth I.MSCWI.2401" userId="S::ruth.bucheli_stud.hslu.ch#ext#@bernerfachhochschule.onmicrosoft.com::c80648dc-9853-4e16-8c0c-17e75e873c6d" providerId="AD" clId="Web-{0DFC1BFB-FE51-D6D8-A95F-A4D0C56811D4}" dt="2025-05-23T16:03:18.023" v="921"/>
          <ac:spMkLst>
            <pc:docMk/>
            <pc:sldMk cId="0" sldId="261"/>
            <ac:spMk id="12" creationId="{E31AFA7B-AA6D-8DE5-61B0-6021A9346FB7}"/>
          </ac:spMkLst>
        </pc:spChg>
        <pc:spChg chg="add mod">
          <ac:chgData name="Bucheli Ruth I.MSCWI.2401" userId="S::ruth.bucheli_stud.hslu.ch#ext#@bernerfachhochschule.onmicrosoft.com::c80648dc-9853-4e16-8c0c-17e75e873c6d" providerId="AD" clId="Web-{0DFC1BFB-FE51-D6D8-A95F-A4D0C56811D4}" dt="2025-05-23T16:03:18.023" v="920"/>
          <ac:spMkLst>
            <pc:docMk/>
            <pc:sldMk cId="0" sldId="261"/>
            <ac:spMk id="13" creationId="{211D5695-104B-101B-F98C-FA6E924775F5}"/>
          </ac:spMkLst>
        </pc:spChg>
        <pc:spChg chg="mod">
          <ac:chgData name="Bucheli Ruth I.MSCWI.2401" userId="S::ruth.bucheli_stud.hslu.ch#ext#@bernerfachhochschule.onmicrosoft.com::c80648dc-9853-4e16-8c0c-17e75e873c6d" providerId="AD" clId="Web-{0DFC1BFB-FE51-D6D8-A95F-A4D0C56811D4}" dt="2025-05-23T16:04:09.603" v="933"/>
          <ac:spMkLst>
            <pc:docMk/>
            <pc:sldMk cId="0" sldId="261"/>
            <ac:spMk id="16" creationId="{52E7459E-4B5E-CE84-559A-9B59B347C1DA}"/>
          </ac:spMkLst>
        </pc:spChg>
        <pc:spChg chg="mod">
          <ac:chgData name="Bucheli Ruth I.MSCWI.2401" userId="S::ruth.bucheli_stud.hslu.ch#ext#@bernerfachhochschule.onmicrosoft.com::c80648dc-9853-4e16-8c0c-17e75e873c6d" providerId="AD" clId="Web-{0DFC1BFB-FE51-D6D8-A95F-A4D0C56811D4}" dt="2025-05-23T16:05:13.479" v="945" actId="14100"/>
          <ac:spMkLst>
            <pc:docMk/>
            <pc:sldMk cId="0" sldId="261"/>
            <ac:spMk id="430" creationId="{00000000-0000-0000-0000-000000000000}"/>
          </ac:spMkLst>
        </pc:spChg>
        <pc:spChg chg="mod">
          <ac:chgData name="Bucheli Ruth I.MSCWI.2401" userId="S::ruth.bucheli_stud.hslu.ch#ext#@bernerfachhochschule.onmicrosoft.com::c80648dc-9853-4e16-8c0c-17e75e873c6d" providerId="AD" clId="Web-{0DFC1BFB-FE51-D6D8-A95F-A4D0C56811D4}" dt="2025-05-23T16:03:18.023" v="928"/>
          <ac:spMkLst>
            <pc:docMk/>
            <pc:sldMk cId="0" sldId="261"/>
            <ac:spMk id="431" creationId="{00000000-0000-0000-0000-000000000000}"/>
          </ac:spMkLst>
        </pc:spChg>
        <pc:spChg chg="mod">
          <ac:chgData name="Bucheli Ruth I.MSCWI.2401" userId="S::ruth.bucheli_stud.hslu.ch#ext#@bernerfachhochschule.onmicrosoft.com::c80648dc-9853-4e16-8c0c-17e75e873c6d" providerId="AD" clId="Web-{0DFC1BFB-FE51-D6D8-A95F-A4D0C56811D4}" dt="2025-05-23T17:58:42.830" v="1987" actId="20577"/>
          <ac:spMkLst>
            <pc:docMk/>
            <pc:sldMk cId="0" sldId="261"/>
            <ac:spMk id="432" creationId="{00000000-0000-0000-0000-000000000000}"/>
          </ac:spMkLst>
        </pc:spChg>
        <pc:spChg chg="mod">
          <ac:chgData name="Bucheli Ruth I.MSCWI.2401" userId="S::ruth.bucheli_stud.hslu.ch#ext#@bernerfachhochschule.onmicrosoft.com::c80648dc-9853-4e16-8c0c-17e75e873c6d" providerId="AD" clId="Web-{0DFC1BFB-FE51-D6D8-A95F-A4D0C56811D4}" dt="2025-05-23T18:02:48.992" v="2028" actId="20577"/>
          <ac:spMkLst>
            <pc:docMk/>
            <pc:sldMk cId="0" sldId="261"/>
            <ac:spMk id="434" creationId="{00000000-0000-0000-0000-000000000000}"/>
          </ac:spMkLst>
        </pc:spChg>
        <pc:spChg chg="mod">
          <ac:chgData name="Bucheli Ruth I.MSCWI.2401" userId="S::ruth.bucheli_stud.hslu.ch#ext#@bernerfachhochschule.onmicrosoft.com::c80648dc-9853-4e16-8c0c-17e75e873c6d" providerId="AD" clId="Web-{0DFC1BFB-FE51-D6D8-A95F-A4D0C56811D4}" dt="2025-05-23T17:59:08.487" v="1989" actId="1076"/>
          <ac:spMkLst>
            <pc:docMk/>
            <pc:sldMk cId="0" sldId="261"/>
            <ac:spMk id="435" creationId="{00000000-0000-0000-0000-000000000000}"/>
          </ac:spMkLst>
        </pc:spChg>
        <pc:spChg chg="mod">
          <ac:chgData name="Bucheli Ruth I.MSCWI.2401" userId="S::ruth.bucheli_stud.hslu.ch#ext#@bernerfachhochschule.onmicrosoft.com::c80648dc-9853-4e16-8c0c-17e75e873c6d" providerId="AD" clId="Web-{0DFC1BFB-FE51-D6D8-A95F-A4D0C56811D4}" dt="2025-05-23T17:56:25.671" v="1976" actId="20577"/>
          <ac:spMkLst>
            <pc:docMk/>
            <pc:sldMk cId="0" sldId="261"/>
            <ac:spMk id="436" creationId="{00000000-0000-0000-0000-000000000000}"/>
          </ac:spMkLst>
        </pc:spChg>
        <pc:grpChg chg="add mod">
          <ac:chgData name="Bucheli Ruth I.MSCWI.2401" userId="S::ruth.bucheli_stud.hslu.ch#ext#@bernerfachhochschule.onmicrosoft.com::c80648dc-9853-4e16-8c0c-17e75e873c6d" providerId="AD" clId="Web-{0DFC1BFB-FE51-D6D8-A95F-A4D0C56811D4}" dt="2025-05-23T16:03:32.696" v="930" actId="1076"/>
          <ac:grpSpMkLst>
            <pc:docMk/>
            <pc:sldMk cId="0" sldId="261"/>
            <ac:grpSpMk id="5" creationId="{224E6449-18C0-AC7C-53AE-BE9500E9EEDE}"/>
          </ac:grpSpMkLst>
        </pc:grpChg>
        <pc:grpChg chg="add mod">
          <ac:chgData name="Bucheli Ruth I.MSCWI.2401" userId="S::ruth.bucheli_stud.hslu.ch#ext#@bernerfachhochschule.onmicrosoft.com::c80648dc-9853-4e16-8c0c-17e75e873c6d" providerId="AD" clId="Web-{0DFC1BFB-FE51-D6D8-A95F-A4D0C56811D4}" dt="2025-05-23T16:05:22.104" v="946" actId="1076"/>
          <ac:grpSpMkLst>
            <pc:docMk/>
            <pc:sldMk cId="0" sldId="261"/>
            <ac:grpSpMk id="17" creationId="{A200D05B-3002-1783-6EF5-8DE73132D482}"/>
          </ac:grpSpMkLst>
        </pc:grpChg>
        <pc:grpChg chg="add mod">
          <ac:chgData name="Bucheli Ruth I.MSCWI.2401" userId="S::ruth.bucheli_stud.hslu.ch#ext#@bernerfachhochschule.onmicrosoft.com::c80648dc-9853-4e16-8c0c-17e75e873c6d" providerId="AD" clId="Web-{0DFC1BFB-FE51-D6D8-A95F-A4D0C56811D4}" dt="2025-05-23T17:54:20.106" v="1943" actId="1076"/>
          <ac:grpSpMkLst>
            <pc:docMk/>
            <pc:sldMk cId="0" sldId="261"/>
            <ac:grpSpMk id="18" creationId="{C5F0AFFD-83E8-F186-C941-025E7A58109F}"/>
          </ac:grpSpMkLst>
        </pc:grpChg>
      </pc:sldChg>
      <pc:sldChg chg="addSp delSp modSp ord">
        <pc:chgData name="Bucheli Ruth I.MSCWI.2401" userId="S::ruth.bucheli_stud.hslu.ch#ext#@bernerfachhochschule.onmicrosoft.com::c80648dc-9853-4e16-8c0c-17e75e873c6d" providerId="AD" clId="Web-{0DFC1BFB-FE51-D6D8-A95F-A4D0C56811D4}" dt="2025-05-23T16:18:22.262" v="1098" actId="20577"/>
        <pc:sldMkLst>
          <pc:docMk/>
          <pc:sldMk cId="0" sldId="264"/>
        </pc:sldMkLst>
        <pc:spChg chg="mod">
          <ac:chgData name="Bucheli Ruth I.MSCWI.2401" userId="S::ruth.bucheli_stud.hslu.ch#ext#@bernerfachhochschule.onmicrosoft.com::c80648dc-9853-4e16-8c0c-17e75e873c6d" providerId="AD" clId="Web-{0DFC1BFB-FE51-D6D8-A95F-A4D0C56811D4}" dt="2025-05-23T16:09:56.157" v="1021" actId="20577"/>
          <ac:spMkLst>
            <pc:docMk/>
            <pc:sldMk cId="0" sldId="264"/>
            <ac:spMk id="540" creationId="{00000000-0000-0000-0000-000000000000}"/>
          </ac:spMkLst>
        </pc:spChg>
        <pc:spChg chg="mod">
          <ac:chgData name="Bucheli Ruth I.MSCWI.2401" userId="S::ruth.bucheli_stud.hslu.ch#ext#@bernerfachhochschule.onmicrosoft.com::c80648dc-9853-4e16-8c0c-17e75e873c6d" providerId="AD" clId="Web-{0DFC1BFB-FE51-D6D8-A95F-A4D0C56811D4}" dt="2025-05-23T16:09:37.516" v="1017" actId="20577"/>
          <ac:spMkLst>
            <pc:docMk/>
            <pc:sldMk cId="0" sldId="264"/>
            <ac:spMk id="541" creationId="{00000000-0000-0000-0000-000000000000}"/>
          </ac:spMkLst>
        </pc:spChg>
        <pc:spChg chg="mod">
          <ac:chgData name="Bucheli Ruth I.MSCWI.2401" userId="S::ruth.bucheli_stud.hslu.ch#ext#@bernerfachhochschule.onmicrosoft.com::c80648dc-9853-4e16-8c0c-17e75e873c6d" providerId="AD" clId="Web-{0DFC1BFB-FE51-D6D8-A95F-A4D0C56811D4}" dt="2025-05-23T16:13:27.771" v="1081" actId="20577"/>
          <ac:spMkLst>
            <pc:docMk/>
            <pc:sldMk cId="0" sldId="264"/>
            <ac:spMk id="543" creationId="{00000000-0000-0000-0000-000000000000}"/>
          </ac:spMkLst>
        </pc:spChg>
        <pc:spChg chg="mod">
          <ac:chgData name="Bucheli Ruth I.MSCWI.2401" userId="S::ruth.bucheli_stud.hslu.ch#ext#@bernerfachhochschule.onmicrosoft.com::c80648dc-9853-4e16-8c0c-17e75e873c6d" providerId="AD" clId="Web-{0DFC1BFB-FE51-D6D8-A95F-A4D0C56811D4}" dt="2025-05-23T16:17:49.152" v="1088" actId="20577"/>
          <ac:spMkLst>
            <pc:docMk/>
            <pc:sldMk cId="0" sldId="264"/>
            <ac:spMk id="544" creationId="{00000000-0000-0000-0000-000000000000}"/>
          </ac:spMkLst>
        </pc:spChg>
        <pc:spChg chg="mod">
          <ac:chgData name="Bucheli Ruth I.MSCWI.2401" userId="S::ruth.bucheli_stud.hslu.ch#ext#@bernerfachhochschule.onmicrosoft.com::c80648dc-9853-4e16-8c0c-17e75e873c6d" providerId="AD" clId="Web-{0DFC1BFB-FE51-D6D8-A95F-A4D0C56811D4}" dt="2025-05-23T16:09:22.922" v="1015" actId="20577"/>
          <ac:spMkLst>
            <pc:docMk/>
            <pc:sldMk cId="0" sldId="264"/>
            <ac:spMk id="545" creationId="{00000000-0000-0000-0000-000000000000}"/>
          </ac:spMkLst>
        </pc:spChg>
        <pc:spChg chg="mod">
          <ac:chgData name="Bucheli Ruth I.MSCWI.2401" userId="S::ruth.bucheli_stud.hslu.ch#ext#@bernerfachhochschule.onmicrosoft.com::c80648dc-9853-4e16-8c0c-17e75e873c6d" providerId="AD" clId="Web-{0DFC1BFB-FE51-D6D8-A95F-A4D0C56811D4}" dt="2025-05-23T16:09:50.251" v="1020" actId="20577"/>
          <ac:spMkLst>
            <pc:docMk/>
            <pc:sldMk cId="0" sldId="264"/>
            <ac:spMk id="547" creationId="{00000000-0000-0000-0000-000000000000}"/>
          </ac:spMkLst>
        </pc:spChg>
        <pc:spChg chg="mod">
          <ac:chgData name="Bucheli Ruth I.MSCWI.2401" userId="S::ruth.bucheli_stud.hslu.ch#ext#@bernerfachhochschule.onmicrosoft.com::c80648dc-9853-4e16-8c0c-17e75e873c6d" providerId="AD" clId="Web-{0DFC1BFB-FE51-D6D8-A95F-A4D0C56811D4}" dt="2025-05-23T16:09:44.782" v="1018" actId="20577"/>
          <ac:spMkLst>
            <pc:docMk/>
            <pc:sldMk cId="0" sldId="264"/>
            <ac:spMk id="548" creationId="{00000000-0000-0000-0000-000000000000}"/>
          </ac:spMkLst>
        </pc:spChg>
        <pc:spChg chg="mod">
          <ac:chgData name="Bucheli Ruth I.MSCWI.2401" userId="S::ruth.bucheli_stud.hslu.ch#ext#@bernerfachhochschule.onmicrosoft.com::c80648dc-9853-4e16-8c0c-17e75e873c6d" providerId="AD" clId="Web-{0DFC1BFB-FE51-D6D8-A95F-A4D0C56811D4}" dt="2025-05-23T16:18:07.762" v="1092" actId="20577"/>
          <ac:spMkLst>
            <pc:docMk/>
            <pc:sldMk cId="0" sldId="264"/>
            <ac:spMk id="549" creationId="{00000000-0000-0000-0000-000000000000}"/>
          </ac:spMkLst>
        </pc:spChg>
        <pc:spChg chg="mod">
          <ac:chgData name="Bucheli Ruth I.MSCWI.2401" userId="S::ruth.bucheli_stud.hslu.ch#ext#@bernerfachhochschule.onmicrosoft.com::c80648dc-9853-4e16-8c0c-17e75e873c6d" providerId="AD" clId="Web-{0DFC1BFB-FE51-D6D8-A95F-A4D0C56811D4}" dt="2025-05-23T16:18:14.356" v="1094" actId="20577"/>
          <ac:spMkLst>
            <pc:docMk/>
            <pc:sldMk cId="0" sldId="264"/>
            <ac:spMk id="550" creationId="{00000000-0000-0000-0000-000000000000}"/>
          </ac:spMkLst>
        </pc:spChg>
        <pc:spChg chg="mod">
          <ac:chgData name="Bucheli Ruth I.MSCWI.2401" userId="S::ruth.bucheli_stud.hslu.ch#ext#@bernerfachhochschule.onmicrosoft.com::c80648dc-9853-4e16-8c0c-17e75e873c6d" providerId="AD" clId="Web-{0DFC1BFB-FE51-D6D8-A95F-A4D0C56811D4}" dt="2025-05-23T16:18:18.637" v="1096" actId="20577"/>
          <ac:spMkLst>
            <pc:docMk/>
            <pc:sldMk cId="0" sldId="264"/>
            <ac:spMk id="551" creationId="{00000000-0000-0000-0000-000000000000}"/>
          </ac:spMkLst>
        </pc:spChg>
        <pc:spChg chg="mod">
          <ac:chgData name="Bucheli Ruth I.MSCWI.2401" userId="S::ruth.bucheli_stud.hslu.ch#ext#@bernerfachhochschule.onmicrosoft.com::c80648dc-9853-4e16-8c0c-17e75e873c6d" providerId="AD" clId="Web-{0DFC1BFB-FE51-D6D8-A95F-A4D0C56811D4}" dt="2025-05-23T16:18:22.262" v="1098" actId="20577"/>
          <ac:spMkLst>
            <pc:docMk/>
            <pc:sldMk cId="0" sldId="264"/>
            <ac:spMk id="552" creationId="{00000000-0000-0000-0000-000000000000}"/>
          </ac:spMkLst>
        </pc:spChg>
      </pc:sldChg>
      <pc:sldChg chg="addSp delSp modSp">
        <pc:chgData name="Bucheli Ruth I.MSCWI.2401" userId="S::ruth.bucheli_stud.hslu.ch#ext#@bernerfachhochschule.onmicrosoft.com::c80648dc-9853-4e16-8c0c-17e75e873c6d" providerId="AD" clId="Web-{0DFC1BFB-FE51-D6D8-A95F-A4D0C56811D4}" dt="2025-05-23T15:26:22.303" v="245"/>
        <pc:sldMkLst>
          <pc:docMk/>
          <pc:sldMk cId="3431832942" sldId="297"/>
        </pc:sldMkLst>
      </pc:sldChg>
      <pc:sldChg chg="del">
        <pc:chgData name="Bucheli Ruth I.MSCWI.2401" userId="S::ruth.bucheli_stud.hslu.ch#ext#@bernerfachhochschule.onmicrosoft.com::c80648dc-9853-4e16-8c0c-17e75e873c6d" providerId="AD" clId="Web-{0DFC1BFB-FE51-D6D8-A95F-A4D0C56811D4}" dt="2025-05-23T17:33:54.713" v="1756"/>
        <pc:sldMkLst>
          <pc:docMk/>
          <pc:sldMk cId="3689213852" sldId="299"/>
        </pc:sldMkLst>
      </pc:sldChg>
      <pc:sldChg chg="addSp delSp modSp add del ord replId">
        <pc:chgData name="Bucheli Ruth I.MSCWI.2401" userId="S::ruth.bucheli_stud.hslu.ch#ext#@bernerfachhochschule.onmicrosoft.com::c80648dc-9853-4e16-8c0c-17e75e873c6d" providerId="AD" clId="Web-{0DFC1BFB-FE51-D6D8-A95F-A4D0C56811D4}" dt="2025-05-23T15:36:38.785" v="575"/>
        <pc:sldMkLst>
          <pc:docMk/>
          <pc:sldMk cId="2656147541" sldId="301"/>
        </pc:sldMkLst>
      </pc:sldChg>
      <pc:sldChg chg="add replId">
        <pc:chgData name="Bucheli Ruth I.MSCWI.2401" userId="S::ruth.bucheli_stud.hslu.ch#ext#@bernerfachhochschule.onmicrosoft.com::c80648dc-9853-4e16-8c0c-17e75e873c6d" providerId="AD" clId="Web-{0DFC1BFB-FE51-D6D8-A95F-A4D0C56811D4}" dt="2025-05-23T15:26:17.975" v="244"/>
        <pc:sldMkLst>
          <pc:docMk/>
          <pc:sldMk cId="2964357255" sldId="302"/>
        </pc:sldMkLst>
      </pc:sldChg>
      <pc:sldChg chg="addSp delSp modSp add ord replId">
        <pc:chgData name="Bucheli Ruth I.MSCWI.2401" userId="S::ruth.bucheli_stud.hslu.ch#ext#@bernerfachhochschule.onmicrosoft.com::c80648dc-9853-4e16-8c0c-17e75e873c6d" providerId="AD" clId="Web-{0DFC1BFB-FE51-D6D8-A95F-A4D0C56811D4}" dt="2025-05-23T17:40:54.269" v="1850" actId="1076"/>
        <pc:sldMkLst>
          <pc:docMk/>
          <pc:sldMk cId="2741216316" sldId="303"/>
        </pc:sldMkLst>
        <pc:spChg chg="mod">
          <ac:chgData name="Bucheli Ruth I.MSCWI.2401" userId="S::ruth.bucheli_stud.hslu.ch#ext#@bernerfachhochschule.onmicrosoft.com::c80648dc-9853-4e16-8c0c-17e75e873c6d" providerId="AD" clId="Web-{0DFC1BFB-FE51-D6D8-A95F-A4D0C56811D4}" dt="2025-05-23T15:52:20.431" v="883" actId="20577"/>
          <ac:spMkLst>
            <pc:docMk/>
            <pc:sldMk cId="2741216316" sldId="303"/>
            <ac:spMk id="697" creationId="{DD24FC22-3D14-3D4B-7D76-63CFFA9578BC}"/>
          </ac:spMkLst>
        </pc:spChg>
        <pc:spChg chg="mod">
          <ac:chgData name="Bucheli Ruth I.MSCWI.2401" userId="S::ruth.bucheli_stud.hslu.ch#ext#@bernerfachhochschule.onmicrosoft.com::c80648dc-9853-4e16-8c0c-17e75e873c6d" providerId="AD" clId="Web-{0DFC1BFB-FE51-D6D8-A95F-A4D0C56811D4}" dt="2025-05-23T15:52:12.134" v="880" actId="20577"/>
          <ac:spMkLst>
            <pc:docMk/>
            <pc:sldMk cId="2741216316" sldId="303"/>
            <ac:spMk id="698" creationId="{585819DA-9237-9A38-B4AE-12DAC7AEC7FB}"/>
          </ac:spMkLst>
        </pc:spChg>
        <pc:graphicFrameChg chg="add mod modGraphic">
          <ac:chgData name="Bucheli Ruth I.MSCWI.2401" userId="S::ruth.bucheli_stud.hslu.ch#ext#@bernerfachhochschule.onmicrosoft.com::c80648dc-9853-4e16-8c0c-17e75e873c6d" providerId="AD" clId="Web-{0DFC1BFB-FE51-D6D8-A95F-A4D0C56811D4}" dt="2025-05-23T17:40:54.269" v="1850" actId="1076"/>
          <ac:graphicFrameMkLst>
            <pc:docMk/>
            <pc:sldMk cId="2741216316" sldId="303"/>
            <ac:graphicFrameMk id="7" creationId="{A190646B-13D5-B04A-9EDD-6C70125DD9C3}"/>
          </ac:graphicFrameMkLst>
        </pc:graphicFrameChg>
      </pc:sldChg>
      <pc:sldChg chg="modSp add ord replId">
        <pc:chgData name="Bucheli Ruth I.MSCWI.2401" userId="S::ruth.bucheli_stud.hslu.ch#ext#@bernerfachhochschule.onmicrosoft.com::c80648dc-9853-4e16-8c0c-17e75e873c6d" providerId="AD" clId="Web-{0DFC1BFB-FE51-D6D8-A95F-A4D0C56811D4}" dt="2025-05-23T15:48:23.066" v="820"/>
        <pc:sldMkLst>
          <pc:docMk/>
          <pc:sldMk cId="374668495" sldId="304"/>
        </pc:sldMkLst>
      </pc:sldChg>
      <pc:sldChg chg="modSp add del ord replId">
        <pc:chgData name="Bucheli Ruth I.MSCWI.2401" userId="S::ruth.bucheli_stud.hslu.ch#ext#@bernerfachhochschule.onmicrosoft.com::c80648dc-9853-4e16-8c0c-17e75e873c6d" providerId="AD" clId="Web-{0DFC1BFB-FE51-D6D8-A95F-A4D0C56811D4}" dt="2025-05-23T16:15:29.883" v="1082"/>
        <pc:sldMkLst>
          <pc:docMk/>
          <pc:sldMk cId="1312887053" sldId="305"/>
        </pc:sldMkLst>
      </pc:sldChg>
      <pc:sldChg chg="add replId">
        <pc:chgData name="Bucheli Ruth I.MSCWI.2401" userId="S::ruth.bucheli_stud.hslu.ch#ext#@bernerfachhochschule.onmicrosoft.com::c80648dc-9853-4e16-8c0c-17e75e873c6d" providerId="AD" clId="Web-{0DFC1BFB-FE51-D6D8-A95F-A4D0C56811D4}" dt="2025-05-23T16:08:23.546" v="1002"/>
        <pc:sldMkLst>
          <pc:docMk/>
          <pc:sldMk cId="3555139763" sldId="306"/>
        </pc:sldMkLst>
      </pc:sldChg>
      <pc:sldChg chg="add replId">
        <pc:chgData name="Bucheli Ruth I.MSCWI.2401" userId="S::ruth.bucheli_stud.hslu.ch#ext#@bernerfachhochschule.onmicrosoft.com::c80648dc-9853-4e16-8c0c-17e75e873c6d" providerId="AD" clId="Web-{0DFC1BFB-FE51-D6D8-A95F-A4D0C56811D4}" dt="2025-05-23T16:21:22.860" v="1099"/>
        <pc:sldMkLst>
          <pc:docMk/>
          <pc:sldMk cId="3166696638" sldId="307"/>
        </pc:sldMkLst>
      </pc:sldChg>
      <pc:sldChg chg="addSp delSp modSp add mod replId modShow">
        <pc:chgData name="Bucheli Ruth I.MSCWI.2401" userId="S::ruth.bucheli_stud.hslu.ch#ext#@bernerfachhochschule.onmicrosoft.com::c80648dc-9853-4e16-8c0c-17e75e873c6d" providerId="AD" clId="Web-{0DFC1BFB-FE51-D6D8-A95F-A4D0C56811D4}" dt="2025-05-23T16:52:43.018" v="1444" actId="1076"/>
        <pc:sldMkLst>
          <pc:docMk/>
          <pc:sldMk cId="3555032226" sldId="308"/>
        </pc:sldMkLst>
        <pc:spChg chg="mod">
          <ac:chgData name="Bucheli Ruth I.MSCWI.2401" userId="S::ruth.bucheli_stud.hslu.ch#ext#@bernerfachhochschule.onmicrosoft.com::c80648dc-9853-4e16-8c0c-17e75e873c6d" providerId="AD" clId="Web-{0DFC1BFB-FE51-D6D8-A95F-A4D0C56811D4}" dt="2025-05-23T16:50:39.656" v="1411" actId="20577"/>
          <ac:spMkLst>
            <pc:docMk/>
            <pc:sldMk cId="3555032226" sldId="308"/>
            <ac:spMk id="540" creationId="{E3B02F75-C337-C3E7-85F4-4C389E7533FC}"/>
          </ac:spMkLst>
        </pc:spChg>
        <pc:spChg chg="mod">
          <ac:chgData name="Bucheli Ruth I.MSCWI.2401" userId="S::ruth.bucheli_stud.hslu.ch#ext#@bernerfachhochschule.onmicrosoft.com::c80648dc-9853-4e16-8c0c-17e75e873c6d" providerId="AD" clId="Web-{0DFC1BFB-FE51-D6D8-A95F-A4D0C56811D4}" dt="2025-05-23T16:50:47.219" v="1412" actId="1076"/>
          <ac:spMkLst>
            <pc:docMk/>
            <pc:sldMk cId="3555032226" sldId="308"/>
            <ac:spMk id="541" creationId="{C0E832C5-945C-7F7A-7354-5DD5CE9460B4}"/>
          </ac:spMkLst>
        </pc:spChg>
        <pc:picChg chg="add mod">
          <ac:chgData name="Bucheli Ruth I.MSCWI.2401" userId="S::ruth.bucheli_stud.hslu.ch#ext#@bernerfachhochschule.onmicrosoft.com::c80648dc-9853-4e16-8c0c-17e75e873c6d" providerId="AD" clId="Web-{0DFC1BFB-FE51-D6D8-A95F-A4D0C56811D4}" dt="2025-05-23T16:52:42.971" v="1443" actId="1076"/>
          <ac:picMkLst>
            <pc:docMk/>
            <pc:sldMk cId="3555032226" sldId="308"/>
            <ac:picMk id="18" creationId="{F5CECD21-D02E-0B90-B346-C49A0055E0AA}"/>
          </ac:picMkLst>
        </pc:picChg>
        <pc:picChg chg="add mod">
          <ac:chgData name="Bucheli Ruth I.MSCWI.2401" userId="S::ruth.bucheli_stud.hslu.ch#ext#@bernerfachhochschule.onmicrosoft.com::c80648dc-9853-4e16-8c0c-17e75e873c6d" providerId="AD" clId="Web-{0DFC1BFB-FE51-D6D8-A95F-A4D0C56811D4}" dt="2025-05-23T16:52:43.018" v="1444" actId="1076"/>
          <ac:picMkLst>
            <pc:docMk/>
            <pc:sldMk cId="3555032226" sldId="308"/>
            <ac:picMk id="19" creationId="{760A19D7-59D8-AC52-89B8-6A7BA6BE5FA7}"/>
          </ac:picMkLst>
        </pc:picChg>
      </pc:sldChg>
      <pc:sldChg chg="addSp delSp modSp add replId">
        <pc:chgData name="Bucheli Ruth I.MSCWI.2401" userId="S::ruth.bucheli_stud.hslu.ch#ext#@bernerfachhochschule.onmicrosoft.com::c80648dc-9853-4e16-8c0c-17e75e873c6d" providerId="AD" clId="Web-{0DFC1BFB-FE51-D6D8-A95F-A4D0C56811D4}" dt="2025-05-23T16:52:34.205" v="1442" actId="1076"/>
        <pc:sldMkLst>
          <pc:docMk/>
          <pc:sldMk cId="3846149467" sldId="309"/>
        </pc:sldMkLst>
        <pc:spChg chg="mod">
          <ac:chgData name="Bucheli Ruth I.MSCWI.2401" userId="S::ruth.bucheli_stud.hslu.ch#ext#@bernerfachhochschule.onmicrosoft.com::c80648dc-9853-4e16-8c0c-17e75e873c6d" providerId="AD" clId="Web-{0DFC1BFB-FE51-D6D8-A95F-A4D0C56811D4}" dt="2025-05-23T16:50:34.281" v="1409" actId="20577"/>
          <ac:spMkLst>
            <pc:docMk/>
            <pc:sldMk cId="3846149467" sldId="309"/>
            <ac:spMk id="540" creationId="{FC80BF86-6BB7-81CD-216B-E49210077249}"/>
          </ac:spMkLst>
        </pc:spChg>
        <pc:spChg chg="mod">
          <ac:chgData name="Bucheli Ruth I.MSCWI.2401" userId="S::ruth.bucheli_stud.hslu.ch#ext#@bernerfachhochschule.onmicrosoft.com::c80648dc-9853-4e16-8c0c-17e75e873c6d" providerId="AD" clId="Web-{0DFC1BFB-FE51-D6D8-A95F-A4D0C56811D4}" dt="2025-05-23T16:52:22.643" v="1441" actId="20577"/>
          <ac:spMkLst>
            <pc:docMk/>
            <pc:sldMk cId="3846149467" sldId="309"/>
            <ac:spMk id="541" creationId="{6C0F4DB2-7A30-A7F9-795C-E94DAD40E97F}"/>
          </ac:spMkLst>
        </pc:spChg>
        <pc:picChg chg="add mod">
          <ac:chgData name="Bucheli Ruth I.MSCWI.2401" userId="S::ruth.bucheli_stud.hslu.ch#ext#@bernerfachhochschule.onmicrosoft.com::c80648dc-9853-4e16-8c0c-17e75e873c6d" providerId="AD" clId="Web-{0DFC1BFB-FE51-D6D8-A95F-A4D0C56811D4}" dt="2025-05-23T16:52:34.205" v="1442" actId="1076"/>
          <ac:picMkLst>
            <pc:docMk/>
            <pc:sldMk cId="3846149467" sldId="309"/>
            <ac:picMk id="2" creationId="{8C6B2125-D0C4-BF4C-673D-F09B24B31764}"/>
          </ac:picMkLst>
        </pc:picChg>
      </pc:sldChg>
      <pc:sldChg chg="addSp delSp modSp add replId">
        <pc:chgData name="Bucheli Ruth I.MSCWI.2401" userId="S::ruth.bucheli_stud.hslu.ch#ext#@bernerfachhochschule.onmicrosoft.com::c80648dc-9853-4e16-8c0c-17e75e873c6d" providerId="AD" clId="Web-{0DFC1BFB-FE51-D6D8-A95F-A4D0C56811D4}" dt="2025-05-23T16:58:54.589" v="1511" actId="20577"/>
        <pc:sldMkLst>
          <pc:docMk/>
          <pc:sldMk cId="2064079107" sldId="310"/>
        </pc:sldMkLst>
        <pc:spChg chg="mod">
          <ac:chgData name="Bucheli Ruth I.MSCWI.2401" userId="S::ruth.bucheli_stud.hslu.ch#ext#@bernerfachhochschule.onmicrosoft.com::c80648dc-9853-4e16-8c0c-17e75e873c6d" providerId="AD" clId="Web-{0DFC1BFB-FE51-D6D8-A95F-A4D0C56811D4}" dt="2025-05-23T16:57:07.946" v="1488" actId="20577"/>
          <ac:spMkLst>
            <pc:docMk/>
            <pc:sldMk cId="2064079107" sldId="310"/>
            <ac:spMk id="540" creationId="{922619A3-96F8-E5D3-6838-15DCDC1935A2}"/>
          </ac:spMkLst>
        </pc:spChg>
        <pc:spChg chg="mod">
          <ac:chgData name="Bucheli Ruth I.MSCWI.2401" userId="S::ruth.bucheli_stud.hslu.ch#ext#@bernerfachhochschule.onmicrosoft.com::c80648dc-9853-4e16-8c0c-17e75e873c6d" providerId="AD" clId="Web-{0DFC1BFB-FE51-D6D8-A95F-A4D0C56811D4}" dt="2025-05-23T16:58:54.589" v="1511" actId="20577"/>
          <ac:spMkLst>
            <pc:docMk/>
            <pc:sldMk cId="2064079107" sldId="310"/>
            <ac:spMk id="541" creationId="{B3921EE3-E771-875E-C6BE-0A9F9E98A0C7}"/>
          </ac:spMkLst>
        </pc:spChg>
        <pc:picChg chg="add mod">
          <ac:chgData name="Bucheli Ruth I.MSCWI.2401" userId="S::ruth.bucheli_stud.hslu.ch#ext#@bernerfachhochschule.onmicrosoft.com::c80648dc-9853-4e16-8c0c-17e75e873c6d" providerId="AD" clId="Web-{0DFC1BFB-FE51-D6D8-A95F-A4D0C56811D4}" dt="2025-05-23T16:55:50.913" v="1467" actId="1076"/>
          <ac:picMkLst>
            <pc:docMk/>
            <pc:sldMk cId="2064079107" sldId="310"/>
            <ac:picMk id="3" creationId="{B349953B-7EE5-9C34-7A48-89D5D6B3937F}"/>
          </ac:picMkLst>
        </pc:picChg>
      </pc:sldChg>
      <pc:sldChg chg="addSp delSp modSp add replId">
        <pc:chgData name="Bucheli Ruth I.MSCWI.2401" userId="S::ruth.bucheli_stud.hslu.ch#ext#@bernerfachhochschule.onmicrosoft.com::c80648dc-9853-4e16-8c0c-17e75e873c6d" providerId="AD" clId="Web-{0DFC1BFB-FE51-D6D8-A95F-A4D0C56811D4}" dt="2025-05-23T17:04:31.752" v="1570" actId="20577"/>
        <pc:sldMkLst>
          <pc:docMk/>
          <pc:sldMk cId="2665607810" sldId="311"/>
        </pc:sldMkLst>
        <pc:spChg chg="mod">
          <ac:chgData name="Bucheli Ruth I.MSCWI.2401" userId="S::ruth.bucheli_stud.hslu.ch#ext#@bernerfachhochschule.onmicrosoft.com::c80648dc-9853-4e16-8c0c-17e75e873c6d" providerId="AD" clId="Web-{0DFC1BFB-FE51-D6D8-A95F-A4D0C56811D4}" dt="2025-05-23T17:04:31.752" v="1570" actId="20577"/>
          <ac:spMkLst>
            <pc:docMk/>
            <pc:sldMk cId="2665607810" sldId="311"/>
            <ac:spMk id="540" creationId="{FBBF1876-2ADE-19EC-A919-DD088989E7CF}"/>
          </ac:spMkLst>
        </pc:spChg>
        <pc:spChg chg="mod">
          <ac:chgData name="Bucheli Ruth I.MSCWI.2401" userId="S::ruth.bucheli_stud.hslu.ch#ext#@bernerfachhochschule.onmicrosoft.com::c80648dc-9853-4e16-8c0c-17e75e873c6d" providerId="AD" clId="Web-{0DFC1BFB-FE51-D6D8-A95F-A4D0C56811D4}" dt="2025-05-23T17:04:06.861" v="1569" actId="20577"/>
          <ac:spMkLst>
            <pc:docMk/>
            <pc:sldMk cId="2665607810" sldId="311"/>
            <ac:spMk id="541" creationId="{7ABDA68C-8F24-8E96-1569-4C28B8078F2D}"/>
          </ac:spMkLst>
        </pc:spChg>
        <pc:picChg chg="add mod">
          <ac:chgData name="Bucheli Ruth I.MSCWI.2401" userId="S::ruth.bucheli_stud.hslu.ch#ext#@bernerfachhochschule.onmicrosoft.com::c80648dc-9853-4e16-8c0c-17e75e873c6d" providerId="AD" clId="Web-{0DFC1BFB-FE51-D6D8-A95F-A4D0C56811D4}" dt="2025-05-23T17:00:59.029" v="1526" actId="1076"/>
          <ac:picMkLst>
            <pc:docMk/>
            <pc:sldMk cId="2665607810" sldId="311"/>
            <ac:picMk id="2" creationId="{3F93C861-34D2-3E86-813E-CA54C03A07A8}"/>
          </ac:picMkLst>
        </pc:picChg>
        <pc:picChg chg="add mod">
          <ac:chgData name="Bucheli Ruth I.MSCWI.2401" userId="S::ruth.bucheli_stud.hslu.ch#ext#@bernerfachhochschule.onmicrosoft.com::c80648dc-9853-4e16-8c0c-17e75e873c6d" providerId="AD" clId="Web-{0DFC1BFB-FE51-D6D8-A95F-A4D0C56811D4}" dt="2025-05-23T17:01:16.811" v="1530" actId="1076"/>
          <ac:picMkLst>
            <pc:docMk/>
            <pc:sldMk cId="2665607810" sldId="311"/>
            <ac:picMk id="4" creationId="{2D047F20-4324-D5EE-C199-3FBE2B5B7195}"/>
          </ac:picMkLst>
        </pc:picChg>
      </pc:sldChg>
      <pc:sldChg chg="addSp delSp modSp add replId">
        <pc:chgData name="Bucheli Ruth I.MSCWI.2401" userId="S::ruth.bucheli_stud.hslu.ch#ext#@bernerfachhochschule.onmicrosoft.com::c80648dc-9853-4e16-8c0c-17e75e873c6d" providerId="AD" clId="Web-{0DFC1BFB-FE51-D6D8-A95F-A4D0C56811D4}" dt="2025-05-23T17:10:43.229" v="1630" actId="1076"/>
        <pc:sldMkLst>
          <pc:docMk/>
          <pc:sldMk cId="2198514277" sldId="312"/>
        </pc:sldMkLst>
        <pc:spChg chg="mod">
          <ac:chgData name="Bucheli Ruth I.MSCWI.2401" userId="S::ruth.bucheli_stud.hslu.ch#ext#@bernerfachhochschule.onmicrosoft.com::c80648dc-9853-4e16-8c0c-17e75e873c6d" providerId="AD" clId="Web-{0DFC1BFB-FE51-D6D8-A95F-A4D0C56811D4}" dt="2025-05-23T17:07:37.038" v="1601" actId="20577"/>
          <ac:spMkLst>
            <pc:docMk/>
            <pc:sldMk cId="2198514277" sldId="312"/>
            <ac:spMk id="540" creationId="{BE31E67D-133F-F52F-6E78-91E5C76A311E}"/>
          </ac:spMkLst>
        </pc:spChg>
        <pc:spChg chg="mod">
          <ac:chgData name="Bucheli Ruth I.MSCWI.2401" userId="S::ruth.bucheli_stud.hslu.ch#ext#@bernerfachhochschule.onmicrosoft.com::c80648dc-9853-4e16-8c0c-17e75e873c6d" providerId="AD" clId="Web-{0DFC1BFB-FE51-D6D8-A95F-A4D0C56811D4}" dt="2025-05-23T17:10:43.229" v="1630" actId="1076"/>
          <ac:spMkLst>
            <pc:docMk/>
            <pc:sldMk cId="2198514277" sldId="312"/>
            <ac:spMk id="541" creationId="{1E6AA7F4-5A1D-5CDB-F9E3-AE99F51FAD8D}"/>
          </ac:spMkLst>
        </pc:spChg>
      </pc:sldChg>
      <pc:sldChg chg="addSp delSp modSp add replId">
        <pc:chgData name="Bucheli Ruth I.MSCWI.2401" userId="S::ruth.bucheli_stud.hslu.ch#ext#@bernerfachhochschule.onmicrosoft.com::c80648dc-9853-4e16-8c0c-17e75e873c6d" providerId="AD" clId="Web-{0DFC1BFB-FE51-D6D8-A95F-A4D0C56811D4}" dt="2025-05-23T17:18:52.178" v="1669" actId="20577"/>
        <pc:sldMkLst>
          <pc:docMk/>
          <pc:sldMk cId="1273000103" sldId="313"/>
        </pc:sldMkLst>
        <pc:spChg chg="mod">
          <ac:chgData name="Bucheli Ruth I.MSCWI.2401" userId="S::ruth.bucheli_stud.hslu.ch#ext#@bernerfachhochschule.onmicrosoft.com::c80648dc-9853-4e16-8c0c-17e75e873c6d" providerId="AD" clId="Web-{0DFC1BFB-FE51-D6D8-A95F-A4D0C56811D4}" dt="2025-05-23T17:14:23.703" v="1645" actId="20577"/>
          <ac:spMkLst>
            <pc:docMk/>
            <pc:sldMk cId="1273000103" sldId="313"/>
            <ac:spMk id="540" creationId="{54EC185F-72D8-E374-47C4-22EB37763907}"/>
          </ac:spMkLst>
        </pc:spChg>
        <pc:spChg chg="mod">
          <ac:chgData name="Bucheli Ruth I.MSCWI.2401" userId="S::ruth.bucheli_stud.hslu.ch#ext#@bernerfachhochschule.onmicrosoft.com::c80648dc-9853-4e16-8c0c-17e75e873c6d" providerId="AD" clId="Web-{0DFC1BFB-FE51-D6D8-A95F-A4D0C56811D4}" dt="2025-05-23T17:18:52.178" v="1669" actId="20577"/>
          <ac:spMkLst>
            <pc:docMk/>
            <pc:sldMk cId="1273000103" sldId="313"/>
            <ac:spMk id="541" creationId="{4EB22BD9-D368-EC26-045E-DBCFD2CC3702}"/>
          </ac:spMkLst>
        </pc:spChg>
      </pc:sldChg>
      <pc:sldChg chg="addSp delSp modSp add replId">
        <pc:chgData name="Bucheli Ruth I.MSCWI.2401" userId="S::ruth.bucheli_stud.hslu.ch#ext#@bernerfachhochschule.onmicrosoft.com::c80648dc-9853-4e16-8c0c-17e75e873c6d" providerId="AD" clId="Web-{0DFC1BFB-FE51-D6D8-A95F-A4D0C56811D4}" dt="2025-05-23T17:32:24.086" v="1750" actId="20577"/>
        <pc:sldMkLst>
          <pc:docMk/>
          <pc:sldMk cId="2688220058" sldId="314"/>
        </pc:sldMkLst>
        <pc:spChg chg="mod">
          <ac:chgData name="Bucheli Ruth I.MSCWI.2401" userId="S::ruth.bucheli_stud.hslu.ch#ext#@bernerfachhochschule.onmicrosoft.com::c80648dc-9853-4e16-8c0c-17e75e873c6d" providerId="AD" clId="Web-{0DFC1BFB-FE51-D6D8-A95F-A4D0C56811D4}" dt="2025-05-23T17:26:50.235" v="1677" actId="20577"/>
          <ac:spMkLst>
            <pc:docMk/>
            <pc:sldMk cId="2688220058" sldId="314"/>
            <ac:spMk id="540" creationId="{EFFDD6F6-0D64-1CF1-BAD6-81756448FEC4}"/>
          </ac:spMkLst>
        </pc:spChg>
        <pc:spChg chg="mod">
          <ac:chgData name="Bucheli Ruth I.MSCWI.2401" userId="S::ruth.bucheli_stud.hslu.ch#ext#@bernerfachhochschule.onmicrosoft.com::c80648dc-9853-4e16-8c0c-17e75e873c6d" providerId="AD" clId="Web-{0DFC1BFB-FE51-D6D8-A95F-A4D0C56811D4}" dt="2025-05-23T17:32:24.086" v="1750" actId="20577"/>
          <ac:spMkLst>
            <pc:docMk/>
            <pc:sldMk cId="2688220058" sldId="314"/>
            <ac:spMk id="541" creationId="{3E2CDCA9-52CE-04B2-6015-E87718A0F6E2}"/>
          </ac:spMkLst>
        </pc:spChg>
        <pc:picChg chg="add mod">
          <ac:chgData name="Bucheli Ruth I.MSCWI.2401" userId="S::ruth.bucheli_stud.hslu.ch#ext#@bernerfachhochschule.onmicrosoft.com::c80648dc-9853-4e16-8c0c-17e75e873c6d" providerId="AD" clId="Web-{0DFC1BFB-FE51-D6D8-A95F-A4D0C56811D4}" dt="2025-05-23T17:31:56.945" v="1747" actId="1076"/>
          <ac:picMkLst>
            <pc:docMk/>
            <pc:sldMk cId="2688220058" sldId="314"/>
            <ac:picMk id="3" creationId="{7E8D7100-0920-7AC3-0555-653D2C6F2DCA}"/>
          </ac:picMkLst>
        </pc:picChg>
      </pc:sldChg>
      <pc:sldChg chg="delSp modSp add del ord replId">
        <pc:chgData name="Bucheli Ruth I.MSCWI.2401" userId="S::ruth.bucheli_stud.hslu.ch#ext#@bernerfachhochschule.onmicrosoft.com::c80648dc-9853-4e16-8c0c-17e75e873c6d" providerId="AD" clId="Web-{0DFC1BFB-FE51-D6D8-A95F-A4D0C56811D4}" dt="2025-05-23T17:34:28.573" v="1767"/>
        <pc:sldMkLst>
          <pc:docMk/>
          <pc:sldMk cId="2610802658" sldId="315"/>
        </pc:sldMkLst>
      </pc:sldChg>
      <pc:sldChg chg="addSp delSp modSp add replId">
        <pc:chgData name="Bucheli Ruth I.MSCWI.2401" userId="S::ruth.bucheli_stud.hslu.ch#ext#@bernerfachhochschule.onmicrosoft.com::c80648dc-9853-4e16-8c0c-17e75e873c6d" providerId="AD" clId="Web-{0DFC1BFB-FE51-D6D8-A95F-A4D0C56811D4}" dt="2025-05-23T17:35:04.511" v="1779"/>
        <pc:sldMkLst>
          <pc:docMk/>
          <pc:sldMk cId="2995130435" sldId="316"/>
        </pc:sldMkLst>
        <pc:spChg chg="add mod">
          <ac:chgData name="Bucheli Ruth I.MSCWI.2401" userId="S::ruth.bucheli_stud.hslu.ch#ext#@bernerfachhochschule.onmicrosoft.com::c80648dc-9853-4e16-8c0c-17e75e873c6d" providerId="AD" clId="Web-{0DFC1BFB-FE51-D6D8-A95F-A4D0C56811D4}" dt="2025-05-23T17:35:04.511" v="1779"/>
          <ac:spMkLst>
            <pc:docMk/>
            <pc:sldMk cId="2995130435" sldId="316"/>
            <ac:spMk id="3" creationId="{666CC3FD-8CD0-25F3-71C3-960D6BD148D2}"/>
          </ac:spMkLst>
        </pc:spChg>
        <pc:spChg chg="mod">
          <ac:chgData name="Bucheli Ruth I.MSCWI.2401" userId="S::ruth.bucheli_stud.hslu.ch#ext#@bernerfachhochschule.onmicrosoft.com::c80648dc-9853-4e16-8c0c-17e75e873c6d" providerId="AD" clId="Web-{0DFC1BFB-FE51-D6D8-A95F-A4D0C56811D4}" dt="2025-05-23T17:34:38.089" v="1770" actId="20577"/>
          <ac:spMkLst>
            <pc:docMk/>
            <pc:sldMk cId="2995130435" sldId="316"/>
            <ac:spMk id="385" creationId="{3473DF21-1968-0621-98F6-9C3757490AF8}"/>
          </ac:spMkLst>
        </pc:spChg>
      </pc:sldChg>
      <pc:sldChg chg="add replId">
        <pc:chgData name="Bucheli Ruth I.MSCWI.2401" userId="S::ruth.bucheli_stud.hslu.ch#ext#@bernerfachhochschule.onmicrosoft.com::c80648dc-9853-4e16-8c0c-17e75e873c6d" providerId="AD" clId="Web-{0DFC1BFB-FE51-D6D8-A95F-A4D0C56811D4}" dt="2025-05-23T17:34:31.089" v="1768"/>
        <pc:sldMkLst>
          <pc:docMk/>
          <pc:sldMk cId="2838674862" sldId="317"/>
        </pc:sldMkLst>
      </pc:sldChg>
      <pc:sldChg chg="delSp new del">
        <pc:chgData name="Bucheli Ruth I.MSCWI.2401" userId="S::ruth.bucheli_stud.hslu.ch#ext#@bernerfachhochschule.onmicrosoft.com::c80648dc-9853-4e16-8c0c-17e75e873c6d" providerId="AD" clId="Web-{0DFC1BFB-FE51-D6D8-A95F-A4D0C56811D4}" dt="2025-05-23T17:36:02.747" v="1788"/>
        <pc:sldMkLst>
          <pc:docMk/>
          <pc:sldMk cId="2412900795" sldId="318"/>
        </pc:sldMkLst>
      </pc:sldChg>
      <pc:sldChg chg="delSp new del">
        <pc:chgData name="Bucheli Ruth I.MSCWI.2401" userId="S::ruth.bucheli_stud.hslu.ch#ext#@bernerfachhochschule.onmicrosoft.com::c80648dc-9853-4e16-8c0c-17e75e873c6d" providerId="AD" clId="Web-{0DFC1BFB-FE51-D6D8-A95F-A4D0C56811D4}" dt="2025-05-23T17:36:04.466" v="1789"/>
        <pc:sldMkLst>
          <pc:docMk/>
          <pc:sldMk cId="457320676" sldId="319"/>
        </pc:sldMkLst>
      </pc:sldChg>
      <pc:sldChg chg="modSp new">
        <pc:chgData name="Bucheli Ruth I.MSCWI.2401" userId="S::ruth.bucheli_stud.hslu.ch#ext#@bernerfachhochschule.onmicrosoft.com::c80648dc-9853-4e16-8c0c-17e75e873c6d" providerId="AD" clId="Web-{0DFC1BFB-FE51-D6D8-A95F-A4D0C56811D4}" dt="2025-05-23T17:36:12.825" v="1790" actId="20577"/>
        <pc:sldMkLst>
          <pc:docMk/>
          <pc:sldMk cId="2613924647" sldId="320"/>
        </pc:sldMkLst>
      </pc:sldChg>
      <pc:sldChg chg="addSp delSp modSp add ord replId">
        <pc:chgData name="Bucheli Ruth I.MSCWI.2401" userId="S::ruth.bucheli_stud.hslu.ch#ext#@bernerfachhochschule.onmicrosoft.com::c80648dc-9853-4e16-8c0c-17e75e873c6d" providerId="AD" clId="Web-{0DFC1BFB-FE51-D6D8-A95F-A4D0C56811D4}" dt="2025-05-23T17:42:45.646" v="1883" actId="20577"/>
        <pc:sldMkLst>
          <pc:docMk/>
          <pc:sldMk cId="1505470492" sldId="321"/>
        </pc:sldMkLst>
        <pc:spChg chg="mod">
          <ac:chgData name="Bucheli Ruth I.MSCWI.2401" userId="S::ruth.bucheli_stud.hslu.ch#ext#@bernerfachhochschule.onmicrosoft.com::c80648dc-9853-4e16-8c0c-17e75e873c6d" providerId="AD" clId="Web-{0DFC1BFB-FE51-D6D8-A95F-A4D0C56811D4}" dt="2025-05-23T17:38:01.859" v="1802" actId="20577"/>
          <ac:spMkLst>
            <pc:docMk/>
            <pc:sldMk cId="1505470492" sldId="321"/>
            <ac:spMk id="540" creationId="{C2279AD8-8C9B-2D57-504F-FFBE64A9569F}"/>
          </ac:spMkLst>
        </pc:spChg>
        <pc:spChg chg="mod">
          <ac:chgData name="Bucheli Ruth I.MSCWI.2401" userId="S::ruth.bucheli_stud.hslu.ch#ext#@bernerfachhochschule.onmicrosoft.com::c80648dc-9853-4e16-8c0c-17e75e873c6d" providerId="AD" clId="Web-{0DFC1BFB-FE51-D6D8-A95F-A4D0C56811D4}" dt="2025-05-23T17:42:45.646" v="1883" actId="20577"/>
          <ac:spMkLst>
            <pc:docMk/>
            <pc:sldMk cId="1505470492" sldId="321"/>
            <ac:spMk id="541" creationId="{1CFE1234-B1AD-DE01-15C7-EE0AAD59699B}"/>
          </ac:spMkLst>
        </pc:spChg>
      </pc:sldChg>
      <pc:sldChg chg="addSp delSp modSp add replId">
        <pc:chgData name="Bucheli Ruth I.MSCWI.2401" userId="S::ruth.bucheli_stud.hslu.ch#ext#@bernerfachhochschule.onmicrosoft.com::c80648dc-9853-4e16-8c0c-17e75e873c6d" providerId="AD" clId="Web-{0DFC1BFB-FE51-D6D8-A95F-A4D0C56811D4}" dt="2025-05-23T18:02:11.804" v="2025" actId="20577"/>
        <pc:sldMkLst>
          <pc:docMk/>
          <pc:sldMk cId="2697052525" sldId="322"/>
        </pc:sldMkLst>
        <pc:spChg chg="mod">
          <ac:chgData name="Bucheli Ruth I.MSCWI.2401" userId="S::ruth.bucheli_stud.hslu.ch#ext#@bernerfachhochschule.onmicrosoft.com::c80648dc-9853-4e16-8c0c-17e75e873c6d" providerId="AD" clId="Web-{0DFC1BFB-FE51-D6D8-A95F-A4D0C56811D4}" dt="2025-05-23T17:46:07.955" v="1892" actId="20577"/>
          <ac:spMkLst>
            <pc:docMk/>
            <pc:sldMk cId="2697052525" sldId="322"/>
            <ac:spMk id="540" creationId="{3B8F1ECA-5BFA-AFF3-AC83-67D17B4A1454}"/>
          </ac:spMkLst>
        </pc:spChg>
        <pc:spChg chg="mod">
          <ac:chgData name="Bucheli Ruth I.MSCWI.2401" userId="S::ruth.bucheli_stud.hslu.ch#ext#@bernerfachhochschule.onmicrosoft.com::c80648dc-9853-4e16-8c0c-17e75e873c6d" providerId="AD" clId="Web-{0DFC1BFB-FE51-D6D8-A95F-A4D0C56811D4}" dt="2025-05-23T18:02:11.804" v="2025" actId="20577"/>
          <ac:spMkLst>
            <pc:docMk/>
            <pc:sldMk cId="2697052525" sldId="322"/>
            <ac:spMk id="541" creationId="{5BB9499E-36EF-C28D-C1EC-2B3AFF11786D}"/>
          </ac:spMkLst>
        </pc:spChg>
      </pc:sldChg>
      <pc:sldChg chg="addSp delSp modSp add ord replId">
        <pc:chgData name="Bucheli Ruth I.MSCWI.2401" userId="S::ruth.bucheli_stud.hslu.ch#ext#@bernerfachhochschule.onmicrosoft.com::c80648dc-9853-4e16-8c0c-17e75e873c6d" providerId="AD" clId="Web-{0DFC1BFB-FE51-D6D8-A95F-A4D0C56811D4}" dt="2025-05-23T18:23:23.275" v="2194" actId="20577"/>
        <pc:sldMkLst>
          <pc:docMk/>
          <pc:sldMk cId="3582529578" sldId="323"/>
        </pc:sldMkLst>
        <pc:spChg chg="add mod">
          <ac:chgData name="Bucheli Ruth I.MSCWI.2401" userId="S::ruth.bucheli_stud.hslu.ch#ext#@bernerfachhochschule.onmicrosoft.com::c80648dc-9853-4e16-8c0c-17e75e873c6d" providerId="AD" clId="Web-{0DFC1BFB-FE51-D6D8-A95F-A4D0C56811D4}" dt="2025-05-23T18:23:23.275" v="2194" actId="20577"/>
          <ac:spMkLst>
            <pc:docMk/>
            <pc:sldMk cId="3582529578" sldId="323"/>
            <ac:spMk id="3" creationId="{BA53C988-2FCC-5B24-2606-929ACC7F3562}"/>
          </ac:spMkLst>
        </pc:spChg>
        <pc:spChg chg="mod">
          <ac:chgData name="Bucheli Ruth I.MSCWI.2401" userId="S::ruth.bucheli_stud.hslu.ch#ext#@bernerfachhochschule.onmicrosoft.com::c80648dc-9853-4e16-8c0c-17e75e873c6d" providerId="AD" clId="Web-{0DFC1BFB-FE51-D6D8-A95F-A4D0C56811D4}" dt="2025-05-23T18:04:10.494" v="2031" actId="20577"/>
          <ac:spMkLst>
            <pc:docMk/>
            <pc:sldMk cId="3582529578" sldId="323"/>
            <ac:spMk id="463" creationId="{5B261908-6D52-EDEA-8DDA-DBF8FD9C4C3A}"/>
          </ac:spMkLst>
        </pc:spChg>
        <pc:spChg chg="mod">
          <ac:chgData name="Bucheli Ruth I.MSCWI.2401" userId="S::ruth.bucheli_stud.hslu.ch#ext#@bernerfachhochschule.onmicrosoft.com::c80648dc-9853-4e16-8c0c-17e75e873c6d" providerId="AD" clId="Web-{0DFC1BFB-FE51-D6D8-A95F-A4D0C56811D4}" dt="2025-05-23T18:17:50.018" v="2150" actId="20577"/>
          <ac:spMkLst>
            <pc:docMk/>
            <pc:sldMk cId="3582529578" sldId="323"/>
            <ac:spMk id="464" creationId="{62893AAB-4477-C375-3B23-03D8D38764A5}"/>
          </ac:spMkLst>
        </pc:spChg>
        <pc:spChg chg="mod">
          <ac:chgData name="Bucheli Ruth I.MSCWI.2401" userId="S::ruth.bucheli_stud.hslu.ch#ext#@bernerfachhochschule.onmicrosoft.com::c80648dc-9853-4e16-8c0c-17e75e873c6d" providerId="AD" clId="Web-{0DFC1BFB-FE51-D6D8-A95F-A4D0C56811D4}" dt="2025-05-23T18:19:17.770" v="2173" actId="20577"/>
          <ac:spMkLst>
            <pc:docMk/>
            <pc:sldMk cId="3582529578" sldId="323"/>
            <ac:spMk id="465" creationId="{7BFDEA83-ADC5-6C94-4E68-7A1479A857E4}"/>
          </ac:spMkLst>
        </pc:spChg>
        <pc:spChg chg="mod">
          <ac:chgData name="Bucheli Ruth I.MSCWI.2401" userId="S::ruth.bucheli_stud.hslu.ch#ext#@bernerfachhochschule.onmicrosoft.com::c80648dc-9853-4e16-8c0c-17e75e873c6d" providerId="AD" clId="Web-{0DFC1BFB-FE51-D6D8-A95F-A4D0C56811D4}" dt="2025-05-23T18:19:36.411" v="2175" actId="20577"/>
          <ac:spMkLst>
            <pc:docMk/>
            <pc:sldMk cId="3582529578" sldId="323"/>
            <ac:spMk id="468" creationId="{D69F2DB5-3794-561C-8183-861930E2BAD5}"/>
          </ac:spMkLst>
        </pc:spChg>
        <pc:spChg chg="mod">
          <ac:chgData name="Bucheli Ruth I.MSCWI.2401" userId="S::ruth.bucheli_stud.hslu.ch#ext#@bernerfachhochschule.onmicrosoft.com::c80648dc-9853-4e16-8c0c-17e75e873c6d" providerId="AD" clId="Web-{0DFC1BFB-FE51-D6D8-A95F-A4D0C56811D4}" dt="2025-05-23T18:19:07.051" v="2170" actId="20577"/>
          <ac:spMkLst>
            <pc:docMk/>
            <pc:sldMk cId="3582529578" sldId="323"/>
            <ac:spMk id="469" creationId="{8C6C93C7-529B-F05B-0203-7F64DA945C5F}"/>
          </ac:spMkLst>
        </pc:spChg>
        <pc:spChg chg="mod">
          <ac:chgData name="Bucheli Ruth I.MSCWI.2401" userId="S::ruth.bucheli_stud.hslu.ch#ext#@bernerfachhochschule.onmicrosoft.com::c80648dc-9853-4e16-8c0c-17e75e873c6d" providerId="AD" clId="Web-{0DFC1BFB-FE51-D6D8-A95F-A4D0C56811D4}" dt="2025-05-23T18:18:42.879" v="2160" actId="1076"/>
          <ac:spMkLst>
            <pc:docMk/>
            <pc:sldMk cId="3582529578" sldId="323"/>
            <ac:spMk id="470" creationId="{D441CD91-D425-BDDE-9620-3F448B15CB50}"/>
          </ac:spMkLst>
        </pc:spChg>
        <pc:spChg chg="mod">
          <ac:chgData name="Bucheli Ruth I.MSCWI.2401" userId="S::ruth.bucheli_stud.hslu.ch#ext#@bernerfachhochschule.onmicrosoft.com::c80648dc-9853-4e16-8c0c-17e75e873c6d" providerId="AD" clId="Web-{0DFC1BFB-FE51-D6D8-A95F-A4D0C56811D4}" dt="2025-05-23T18:18:42.879" v="2161" actId="1076"/>
          <ac:spMkLst>
            <pc:docMk/>
            <pc:sldMk cId="3582529578" sldId="323"/>
            <ac:spMk id="471" creationId="{B0DAD363-D819-C7CA-96B0-3FA81034F70D}"/>
          </ac:spMkLst>
        </pc:spChg>
        <pc:spChg chg="mod">
          <ac:chgData name="Bucheli Ruth I.MSCWI.2401" userId="S::ruth.bucheli_stud.hslu.ch#ext#@bernerfachhochschule.onmicrosoft.com::c80648dc-9853-4e16-8c0c-17e75e873c6d" providerId="AD" clId="Web-{0DFC1BFB-FE51-D6D8-A95F-A4D0C56811D4}" dt="2025-05-23T18:18:42.894" v="2162" actId="1076"/>
          <ac:spMkLst>
            <pc:docMk/>
            <pc:sldMk cId="3582529578" sldId="323"/>
            <ac:spMk id="472" creationId="{D831392C-0B81-DDD9-E237-E3DEA0928577}"/>
          </ac:spMkLst>
        </pc:spChg>
      </pc:sldChg>
      <pc:sldChg chg="addSp delSp modSp add replId">
        <pc:chgData name="Bucheli Ruth I.MSCWI.2401" userId="S::ruth.bucheli_stud.hslu.ch#ext#@bernerfachhochschule.onmicrosoft.com::c80648dc-9853-4e16-8c0c-17e75e873c6d" providerId="AD" clId="Web-{0DFC1BFB-FE51-D6D8-A95F-A4D0C56811D4}" dt="2025-05-23T18:16:43.860" v="2141" actId="1076"/>
        <pc:sldMkLst>
          <pc:docMk/>
          <pc:sldMk cId="2830112895" sldId="324"/>
        </pc:sldMkLst>
        <pc:spChg chg="add mod">
          <ac:chgData name="Bucheli Ruth I.MSCWI.2401" userId="S::ruth.bucheli_stud.hslu.ch#ext#@bernerfachhochschule.onmicrosoft.com::c80648dc-9853-4e16-8c0c-17e75e873c6d" providerId="AD" clId="Web-{0DFC1BFB-FE51-D6D8-A95F-A4D0C56811D4}" dt="2025-05-23T18:16:43.860" v="2141" actId="1076"/>
          <ac:spMkLst>
            <pc:docMk/>
            <pc:sldMk cId="2830112895" sldId="324"/>
            <ac:spMk id="7" creationId="{43B4B349-297B-5AF3-7154-612F07D3308D}"/>
          </ac:spMkLst>
        </pc:spChg>
        <pc:spChg chg="mod">
          <ac:chgData name="Bucheli Ruth I.MSCWI.2401" userId="S::ruth.bucheli_stud.hslu.ch#ext#@bernerfachhochschule.onmicrosoft.com::c80648dc-9853-4e16-8c0c-17e75e873c6d" providerId="AD" clId="Web-{0DFC1BFB-FE51-D6D8-A95F-A4D0C56811D4}" dt="2025-05-23T18:08:09.624" v="2048" actId="20577"/>
          <ac:spMkLst>
            <pc:docMk/>
            <pc:sldMk cId="2830112895" sldId="324"/>
            <ac:spMk id="540" creationId="{F6371287-E9A1-E7EC-6F17-AD318D432FC6}"/>
          </ac:spMkLst>
        </pc:spChg>
        <pc:spChg chg="mod">
          <ac:chgData name="Bucheli Ruth I.MSCWI.2401" userId="S::ruth.bucheli_stud.hslu.ch#ext#@bernerfachhochschule.onmicrosoft.com::c80648dc-9853-4e16-8c0c-17e75e873c6d" providerId="AD" clId="Web-{0DFC1BFB-FE51-D6D8-A95F-A4D0C56811D4}" dt="2025-05-23T18:16:29.735" v="2139" actId="20577"/>
          <ac:spMkLst>
            <pc:docMk/>
            <pc:sldMk cId="2830112895" sldId="324"/>
            <ac:spMk id="541" creationId="{00ECDA28-68B9-8390-9C8B-62F2C579067C}"/>
          </ac:spMkLst>
        </pc:spChg>
      </pc:sldChg>
    </pc:docChg>
  </pc:docChgLst>
  <pc:docChgLst>
    <pc:chgData name="Schär Fabio I.MSCWI.2401" userId="5c61f375-7393-4c72-852f-bbba1bb15fa4" providerId="ADAL" clId="{F28E05FE-4945-AA48-83C6-81D6D09BA884}"/>
    <pc:docChg chg="modSld">
      <pc:chgData name="Schär Fabio I.MSCWI.2401" userId="5c61f375-7393-4c72-852f-bbba1bb15fa4" providerId="ADAL" clId="{F28E05FE-4945-AA48-83C6-81D6D09BA884}" dt="2025-05-31T11:23:01.929" v="181" actId="20577"/>
      <pc:docMkLst>
        <pc:docMk/>
      </pc:docMkLst>
      <pc:sldChg chg="modSp mod">
        <pc:chgData name="Schär Fabio I.MSCWI.2401" userId="5c61f375-7393-4c72-852f-bbba1bb15fa4" providerId="ADAL" clId="{F28E05FE-4945-AA48-83C6-81D6D09BA884}" dt="2025-05-31T11:23:01.929" v="181" actId="20577"/>
        <pc:sldMkLst>
          <pc:docMk/>
          <pc:sldMk cId="0" sldId="261"/>
        </pc:sldMkLst>
        <pc:spChg chg="mod">
          <ac:chgData name="Schär Fabio I.MSCWI.2401" userId="5c61f375-7393-4c72-852f-bbba1bb15fa4" providerId="ADAL" clId="{F28E05FE-4945-AA48-83C6-81D6D09BA884}" dt="2025-05-31T11:23:01.929" v="181" actId="20577"/>
          <ac:spMkLst>
            <pc:docMk/>
            <pc:sldMk cId="0" sldId="261"/>
            <ac:spMk id="434" creationId="{00000000-0000-0000-0000-000000000000}"/>
          </ac:spMkLst>
        </pc:spChg>
      </pc:sldChg>
    </pc:docChg>
  </pc:docChgLst>
  <pc:docChgLst>
    <pc:chgData name="Bucheli Ruth I.MSCWI.2401" userId="S::ruth.bucheli_stud.hslu.ch#ext#@bernerfachhochschule.onmicrosoft.com::c80648dc-9853-4e16-8c0c-17e75e873c6d" providerId="AD" clId="Web-{39ABDE2D-D7BE-40DE-917C-52D713F591C4}"/>
    <pc:docChg chg="delSld modSld">
      <pc:chgData name="Bucheli Ruth I.MSCWI.2401" userId="S::ruth.bucheli_stud.hslu.ch#ext#@bernerfachhochschule.onmicrosoft.com::c80648dc-9853-4e16-8c0c-17e75e873c6d" providerId="AD" clId="Web-{39ABDE2D-D7BE-40DE-917C-52D713F591C4}" dt="2025-05-23T19:27:34.852" v="961" actId="20577"/>
      <pc:docMkLst>
        <pc:docMk/>
      </pc:docMkLst>
      <pc:sldChg chg="del">
        <pc:chgData name="Bucheli Ruth I.MSCWI.2401" userId="S::ruth.bucheli_stud.hslu.ch#ext#@bernerfachhochschule.onmicrosoft.com::c80648dc-9853-4e16-8c0c-17e75e873c6d" providerId="AD" clId="Web-{39ABDE2D-D7BE-40DE-917C-52D713F591C4}" dt="2025-05-23T18:57:51.545" v="4"/>
        <pc:sldMkLst>
          <pc:docMk/>
          <pc:sldMk cId="0" sldId="258"/>
        </pc:sldMkLst>
      </pc:sldChg>
      <pc:sldChg chg="del">
        <pc:chgData name="Bucheli Ruth I.MSCWI.2401" userId="S::ruth.bucheli_stud.hslu.ch#ext#@bernerfachhochschule.onmicrosoft.com::c80648dc-9853-4e16-8c0c-17e75e873c6d" providerId="AD" clId="Web-{39ABDE2D-D7BE-40DE-917C-52D713F591C4}" dt="2025-05-23T18:57:52.451" v="5"/>
        <pc:sldMkLst>
          <pc:docMk/>
          <pc:sldMk cId="0" sldId="259"/>
        </pc:sldMkLst>
      </pc:sldChg>
      <pc:sldChg chg="modSp">
        <pc:chgData name="Bucheli Ruth I.MSCWI.2401" userId="S::ruth.bucheli_stud.hslu.ch#ext#@bernerfachhochschule.onmicrosoft.com::c80648dc-9853-4e16-8c0c-17e75e873c6d" providerId="AD" clId="Web-{39ABDE2D-D7BE-40DE-917C-52D713F591C4}" dt="2025-05-23T19:17:15.187" v="391" actId="20577"/>
        <pc:sldMkLst>
          <pc:docMk/>
          <pc:sldMk cId="0" sldId="261"/>
        </pc:sldMkLst>
        <pc:spChg chg="mod">
          <ac:chgData name="Bucheli Ruth I.MSCWI.2401" userId="S::ruth.bucheli_stud.hslu.ch#ext#@bernerfachhochschule.onmicrosoft.com::c80648dc-9853-4e16-8c0c-17e75e873c6d" providerId="AD" clId="Web-{39ABDE2D-D7BE-40DE-917C-52D713F591C4}" dt="2025-05-23T19:07:36.397" v="305" actId="1076"/>
          <ac:spMkLst>
            <pc:docMk/>
            <pc:sldMk cId="0" sldId="261"/>
            <ac:spMk id="430" creationId="{00000000-0000-0000-0000-000000000000}"/>
          </ac:spMkLst>
        </pc:spChg>
        <pc:spChg chg="mod">
          <ac:chgData name="Bucheli Ruth I.MSCWI.2401" userId="S::ruth.bucheli_stud.hslu.ch#ext#@bernerfachhochschule.onmicrosoft.com::c80648dc-9853-4e16-8c0c-17e75e873c6d" providerId="AD" clId="Web-{39ABDE2D-D7BE-40DE-917C-52D713F591C4}" dt="2025-05-23T19:07:36.413" v="306" actId="1076"/>
          <ac:spMkLst>
            <pc:docMk/>
            <pc:sldMk cId="0" sldId="261"/>
            <ac:spMk id="431" creationId="{00000000-0000-0000-0000-000000000000}"/>
          </ac:spMkLst>
        </pc:spChg>
        <pc:spChg chg="mod">
          <ac:chgData name="Bucheli Ruth I.MSCWI.2401" userId="S::ruth.bucheli_stud.hslu.ch#ext#@bernerfachhochschule.onmicrosoft.com::c80648dc-9853-4e16-8c0c-17e75e873c6d" providerId="AD" clId="Web-{39ABDE2D-D7BE-40DE-917C-52D713F591C4}" dt="2025-05-23T19:07:36.413" v="307" actId="1076"/>
          <ac:spMkLst>
            <pc:docMk/>
            <pc:sldMk cId="0" sldId="261"/>
            <ac:spMk id="432" creationId="{00000000-0000-0000-0000-000000000000}"/>
          </ac:spMkLst>
        </pc:spChg>
        <pc:spChg chg="mod">
          <ac:chgData name="Bucheli Ruth I.MSCWI.2401" userId="S::ruth.bucheli_stud.hslu.ch#ext#@bernerfachhochschule.onmicrosoft.com::c80648dc-9853-4e16-8c0c-17e75e873c6d" providerId="AD" clId="Web-{39ABDE2D-D7BE-40DE-917C-52D713F591C4}" dt="2025-05-23T19:17:15.187" v="391" actId="20577"/>
          <ac:spMkLst>
            <pc:docMk/>
            <pc:sldMk cId="0" sldId="261"/>
            <ac:spMk id="434" creationId="{00000000-0000-0000-0000-000000000000}"/>
          </ac:spMkLst>
        </pc:spChg>
        <pc:spChg chg="mod">
          <ac:chgData name="Bucheli Ruth I.MSCWI.2401" userId="S::ruth.bucheli_stud.hslu.ch#ext#@bernerfachhochschule.onmicrosoft.com::c80648dc-9853-4e16-8c0c-17e75e873c6d" providerId="AD" clId="Web-{39ABDE2D-D7BE-40DE-917C-52D713F591C4}" dt="2025-05-23T19:11:07.916" v="346" actId="20577"/>
          <ac:spMkLst>
            <pc:docMk/>
            <pc:sldMk cId="0" sldId="261"/>
            <ac:spMk id="435" creationId="{00000000-0000-0000-0000-000000000000}"/>
          </ac:spMkLst>
        </pc:spChg>
        <pc:spChg chg="mod">
          <ac:chgData name="Bucheli Ruth I.MSCWI.2401" userId="S::ruth.bucheli_stud.hslu.ch#ext#@bernerfachhochschule.onmicrosoft.com::c80648dc-9853-4e16-8c0c-17e75e873c6d" providerId="AD" clId="Web-{39ABDE2D-D7BE-40DE-917C-52D713F591C4}" dt="2025-05-23T19:07:36.460" v="310" actId="1076"/>
          <ac:spMkLst>
            <pc:docMk/>
            <pc:sldMk cId="0" sldId="261"/>
            <ac:spMk id="436" creationId="{00000000-0000-0000-0000-000000000000}"/>
          </ac:spMkLst>
        </pc:spChg>
        <pc:grpChg chg="mod">
          <ac:chgData name="Bucheli Ruth I.MSCWI.2401" userId="S::ruth.bucheli_stud.hslu.ch#ext#@bernerfachhochschule.onmicrosoft.com::c80648dc-9853-4e16-8c0c-17e75e873c6d" providerId="AD" clId="Web-{39ABDE2D-D7BE-40DE-917C-52D713F591C4}" dt="2025-05-23T19:07:36.491" v="311" actId="1076"/>
          <ac:grpSpMkLst>
            <pc:docMk/>
            <pc:sldMk cId="0" sldId="261"/>
            <ac:grpSpMk id="5" creationId="{224E6449-18C0-AC7C-53AE-BE9500E9EEDE}"/>
          </ac:grpSpMkLst>
        </pc:grpChg>
        <pc:grpChg chg="mod">
          <ac:chgData name="Bucheli Ruth I.MSCWI.2401" userId="S::ruth.bucheli_stud.hslu.ch#ext#@bernerfachhochschule.onmicrosoft.com::c80648dc-9853-4e16-8c0c-17e75e873c6d" providerId="AD" clId="Web-{39ABDE2D-D7BE-40DE-917C-52D713F591C4}" dt="2025-05-23T19:07:36.507" v="312" actId="1076"/>
          <ac:grpSpMkLst>
            <pc:docMk/>
            <pc:sldMk cId="0" sldId="261"/>
            <ac:grpSpMk id="17" creationId="{A200D05B-3002-1783-6EF5-8DE73132D482}"/>
          </ac:grpSpMkLst>
        </pc:grpChg>
        <pc:grpChg chg="mod">
          <ac:chgData name="Bucheli Ruth I.MSCWI.2401" userId="S::ruth.bucheli_stud.hslu.ch#ext#@bernerfachhochschule.onmicrosoft.com::c80648dc-9853-4e16-8c0c-17e75e873c6d" providerId="AD" clId="Web-{39ABDE2D-D7BE-40DE-917C-52D713F591C4}" dt="2025-05-23T19:07:36.538" v="313" actId="1076"/>
          <ac:grpSpMkLst>
            <pc:docMk/>
            <pc:sldMk cId="0" sldId="261"/>
            <ac:grpSpMk id="18" creationId="{C5F0AFFD-83E8-F186-C941-025E7A58109F}"/>
          </ac:grpSpMkLst>
        </pc:grpChg>
      </pc:sldChg>
      <pc:sldChg chg="del">
        <pc:chgData name="Bucheli Ruth I.MSCWI.2401" userId="S::ruth.bucheli_stud.hslu.ch#ext#@bernerfachhochschule.onmicrosoft.com::c80648dc-9853-4e16-8c0c-17e75e873c6d" providerId="AD" clId="Web-{39ABDE2D-D7BE-40DE-917C-52D713F591C4}" dt="2025-05-23T18:57:57.732" v="9"/>
        <pc:sldMkLst>
          <pc:docMk/>
          <pc:sldMk cId="0" sldId="262"/>
        </pc:sldMkLst>
      </pc:sldChg>
      <pc:sldChg chg="del">
        <pc:chgData name="Bucheli Ruth I.MSCWI.2401" userId="S::ruth.bucheli_stud.hslu.ch#ext#@bernerfachhochschule.onmicrosoft.com::c80648dc-9853-4e16-8c0c-17e75e873c6d" providerId="AD" clId="Web-{39ABDE2D-D7BE-40DE-917C-52D713F591C4}" dt="2025-05-23T18:57:58.889" v="10"/>
        <pc:sldMkLst>
          <pc:docMk/>
          <pc:sldMk cId="0" sldId="263"/>
        </pc:sldMkLst>
      </pc:sldChg>
      <pc:sldChg chg="modSp">
        <pc:chgData name="Bucheli Ruth I.MSCWI.2401" userId="S::ruth.bucheli_stud.hslu.ch#ext#@bernerfachhochschule.onmicrosoft.com::c80648dc-9853-4e16-8c0c-17e75e873c6d" providerId="AD" clId="Web-{39ABDE2D-D7BE-40DE-917C-52D713F591C4}" dt="2025-05-23T19:27:34.852" v="961" actId="20577"/>
        <pc:sldMkLst>
          <pc:docMk/>
          <pc:sldMk cId="0" sldId="264"/>
        </pc:sldMkLst>
        <pc:spChg chg="mod">
          <ac:chgData name="Bucheli Ruth I.MSCWI.2401" userId="S::ruth.bucheli_stud.hslu.ch#ext#@bernerfachhochschule.onmicrosoft.com::c80648dc-9853-4e16-8c0c-17e75e873c6d" providerId="AD" clId="Web-{39ABDE2D-D7BE-40DE-917C-52D713F591C4}" dt="2025-05-23T19:25:38.757" v="932" actId="1076"/>
          <ac:spMkLst>
            <pc:docMk/>
            <pc:sldMk cId="0" sldId="264"/>
            <ac:spMk id="541" creationId="{00000000-0000-0000-0000-000000000000}"/>
          </ac:spMkLst>
        </pc:spChg>
        <pc:spChg chg="mod">
          <ac:chgData name="Bucheli Ruth I.MSCWI.2401" userId="S::ruth.bucheli_stud.hslu.ch#ext#@bernerfachhochschule.onmicrosoft.com::c80648dc-9853-4e16-8c0c-17e75e873c6d" providerId="AD" clId="Web-{39ABDE2D-D7BE-40DE-917C-52D713F591C4}" dt="2025-05-23T19:26:59.617" v="956" actId="20577"/>
          <ac:spMkLst>
            <pc:docMk/>
            <pc:sldMk cId="0" sldId="264"/>
            <ac:spMk id="543" creationId="{00000000-0000-0000-0000-000000000000}"/>
          </ac:spMkLst>
        </pc:spChg>
        <pc:spChg chg="mod">
          <ac:chgData name="Bucheli Ruth I.MSCWI.2401" userId="S::ruth.bucheli_stud.hslu.ch#ext#@bernerfachhochschule.onmicrosoft.com::c80648dc-9853-4e16-8c0c-17e75e873c6d" providerId="AD" clId="Web-{39ABDE2D-D7BE-40DE-917C-52D713F591C4}" dt="2025-05-23T19:26:43.976" v="952" actId="20577"/>
          <ac:spMkLst>
            <pc:docMk/>
            <pc:sldMk cId="0" sldId="264"/>
            <ac:spMk id="544" creationId="{00000000-0000-0000-0000-000000000000}"/>
          </ac:spMkLst>
        </pc:spChg>
        <pc:spChg chg="mod">
          <ac:chgData name="Bucheli Ruth I.MSCWI.2401" userId="S::ruth.bucheli_stud.hslu.ch#ext#@bernerfachhochschule.onmicrosoft.com::c80648dc-9853-4e16-8c0c-17e75e873c6d" providerId="AD" clId="Web-{39ABDE2D-D7BE-40DE-917C-52D713F591C4}" dt="2025-05-23T19:27:29.915" v="960" actId="20577"/>
          <ac:spMkLst>
            <pc:docMk/>
            <pc:sldMk cId="0" sldId="264"/>
            <ac:spMk id="545" creationId="{00000000-0000-0000-0000-000000000000}"/>
          </ac:spMkLst>
        </pc:spChg>
        <pc:spChg chg="mod">
          <ac:chgData name="Bucheli Ruth I.MSCWI.2401" userId="S::ruth.bucheli_stud.hslu.ch#ext#@bernerfachhochschule.onmicrosoft.com::c80648dc-9853-4e16-8c0c-17e75e873c6d" providerId="AD" clId="Web-{39ABDE2D-D7BE-40DE-917C-52D713F591C4}" dt="2025-05-23T19:27:34.852" v="961" actId="20577"/>
          <ac:spMkLst>
            <pc:docMk/>
            <pc:sldMk cId="0" sldId="264"/>
            <ac:spMk id="547" creationId="{00000000-0000-0000-0000-000000000000}"/>
          </ac:spMkLst>
        </pc:spChg>
        <pc:spChg chg="mod">
          <ac:chgData name="Bucheli Ruth I.MSCWI.2401" userId="S::ruth.bucheli_stud.hslu.ch#ext#@bernerfachhochschule.onmicrosoft.com::c80648dc-9853-4e16-8c0c-17e75e873c6d" providerId="AD" clId="Web-{39ABDE2D-D7BE-40DE-917C-52D713F591C4}" dt="2025-05-23T19:25:38.835" v="935" actId="1076"/>
          <ac:spMkLst>
            <pc:docMk/>
            <pc:sldMk cId="0" sldId="264"/>
            <ac:spMk id="548" creationId="{00000000-0000-0000-0000-000000000000}"/>
          </ac:spMkLst>
        </pc:spChg>
        <pc:spChg chg="mod">
          <ac:chgData name="Bucheli Ruth I.MSCWI.2401" userId="S::ruth.bucheli_stud.hslu.ch#ext#@bernerfachhochschule.onmicrosoft.com::c80648dc-9853-4e16-8c0c-17e75e873c6d" providerId="AD" clId="Web-{39ABDE2D-D7BE-40DE-917C-52D713F591C4}" dt="2025-05-23T19:26:49.805" v="953" actId="20577"/>
          <ac:spMkLst>
            <pc:docMk/>
            <pc:sldMk cId="0" sldId="264"/>
            <ac:spMk id="549" creationId="{00000000-0000-0000-0000-000000000000}"/>
          </ac:spMkLst>
        </pc:spChg>
        <pc:spChg chg="mod">
          <ac:chgData name="Bucheli Ruth I.MSCWI.2401" userId="S::ruth.bucheli_stud.hslu.ch#ext#@bernerfachhochschule.onmicrosoft.com::c80648dc-9853-4e16-8c0c-17e75e873c6d" providerId="AD" clId="Web-{39ABDE2D-D7BE-40DE-917C-52D713F591C4}" dt="2025-05-23T19:27:08.180" v="957" actId="20577"/>
          <ac:spMkLst>
            <pc:docMk/>
            <pc:sldMk cId="0" sldId="264"/>
            <ac:spMk id="550" creationId="{00000000-0000-0000-0000-000000000000}"/>
          </ac:spMkLst>
        </pc:spChg>
        <pc:spChg chg="mod">
          <ac:chgData name="Bucheli Ruth I.MSCWI.2401" userId="S::ruth.bucheli_stud.hslu.ch#ext#@bernerfachhochschule.onmicrosoft.com::c80648dc-9853-4e16-8c0c-17e75e873c6d" providerId="AD" clId="Web-{39ABDE2D-D7BE-40DE-917C-52D713F591C4}" dt="2025-05-23T19:27:14.024" v="958" actId="20577"/>
          <ac:spMkLst>
            <pc:docMk/>
            <pc:sldMk cId="0" sldId="264"/>
            <ac:spMk id="551" creationId="{00000000-0000-0000-0000-000000000000}"/>
          </ac:spMkLst>
        </pc:spChg>
        <pc:spChg chg="mod">
          <ac:chgData name="Bucheli Ruth I.MSCWI.2401" userId="S::ruth.bucheli_stud.hslu.ch#ext#@bernerfachhochschule.onmicrosoft.com::c80648dc-9853-4e16-8c0c-17e75e873c6d" providerId="AD" clId="Web-{39ABDE2D-D7BE-40DE-917C-52D713F591C4}" dt="2025-05-23T19:27:25.274" v="959" actId="20577"/>
          <ac:spMkLst>
            <pc:docMk/>
            <pc:sldMk cId="0" sldId="264"/>
            <ac:spMk id="552" creationId="{00000000-0000-0000-0000-000000000000}"/>
          </ac:spMkLst>
        </pc:spChg>
      </pc:sldChg>
      <pc:sldChg chg="del">
        <pc:chgData name="Bucheli Ruth I.MSCWI.2401" userId="S::ruth.bucheli_stud.hslu.ch#ext#@bernerfachhochschule.onmicrosoft.com::c80648dc-9853-4e16-8c0c-17e75e873c6d" providerId="AD" clId="Web-{39ABDE2D-D7BE-40DE-917C-52D713F591C4}" dt="2025-05-23T18:58:02.436" v="12"/>
        <pc:sldMkLst>
          <pc:docMk/>
          <pc:sldMk cId="0" sldId="265"/>
        </pc:sldMkLst>
      </pc:sldChg>
      <pc:sldChg chg="del">
        <pc:chgData name="Bucheli Ruth I.MSCWI.2401" userId="S::ruth.bucheli_stud.hslu.ch#ext#@bernerfachhochschule.onmicrosoft.com::c80648dc-9853-4e16-8c0c-17e75e873c6d" providerId="AD" clId="Web-{39ABDE2D-D7BE-40DE-917C-52D713F591C4}" dt="2025-05-23T18:58:03.498" v="13"/>
        <pc:sldMkLst>
          <pc:docMk/>
          <pc:sldMk cId="0" sldId="266"/>
        </pc:sldMkLst>
      </pc:sldChg>
      <pc:sldChg chg="del">
        <pc:chgData name="Bucheli Ruth I.MSCWI.2401" userId="S::ruth.bucheli_stud.hslu.ch#ext#@bernerfachhochschule.onmicrosoft.com::c80648dc-9853-4e16-8c0c-17e75e873c6d" providerId="AD" clId="Web-{39ABDE2D-D7BE-40DE-917C-52D713F591C4}" dt="2025-05-23T18:58:06.404" v="14"/>
        <pc:sldMkLst>
          <pc:docMk/>
          <pc:sldMk cId="0" sldId="267"/>
        </pc:sldMkLst>
      </pc:sldChg>
      <pc:sldChg chg="del">
        <pc:chgData name="Bucheli Ruth I.MSCWI.2401" userId="S::ruth.bucheli_stud.hslu.ch#ext#@bernerfachhochschule.onmicrosoft.com::c80648dc-9853-4e16-8c0c-17e75e873c6d" providerId="AD" clId="Web-{39ABDE2D-D7BE-40DE-917C-52D713F591C4}" dt="2025-05-23T18:58:08.076" v="15"/>
        <pc:sldMkLst>
          <pc:docMk/>
          <pc:sldMk cId="0" sldId="268"/>
        </pc:sldMkLst>
      </pc:sldChg>
      <pc:sldChg chg="del">
        <pc:chgData name="Bucheli Ruth I.MSCWI.2401" userId="S::ruth.bucheli_stud.hslu.ch#ext#@bernerfachhochschule.onmicrosoft.com::c80648dc-9853-4e16-8c0c-17e75e873c6d" providerId="AD" clId="Web-{39ABDE2D-D7BE-40DE-917C-52D713F591C4}" dt="2025-05-23T18:58:08.686" v="16"/>
        <pc:sldMkLst>
          <pc:docMk/>
          <pc:sldMk cId="0" sldId="269"/>
        </pc:sldMkLst>
      </pc:sldChg>
      <pc:sldChg chg="del">
        <pc:chgData name="Bucheli Ruth I.MSCWI.2401" userId="S::ruth.bucheli_stud.hslu.ch#ext#@bernerfachhochschule.onmicrosoft.com::c80648dc-9853-4e16-8c0c-17e75e873c6d" providerId="AD" clId="Web-{39ABDE2D-D7BE-40DE-917C-52D713F591C4}" dt="2025-05-23T18:58:12.295" v="17"/>
        <pc:sldMkLst>
          <pc:docMk/>
          <pc:sldMk cId="0" sldId="270"/>
        </pc:sldMkLst>
      </pc:sldChg>
      <pc:sldChg chg="del">
        <pc:chgData name="Bucheli Ruth I.MSCWI.2401" userId="S::ruth.bucheli_stud.hslu.ch#ext#@bernerfachhochschule.onmicrosoft.com::c80648dc-9853-4e16-8c0c-17e75e873c6d" providerId="AD" clId="Web-{39ABDE2D-D7BE-40DE-917C-52D713F591C4}" dt="2025-05-23T18:58:13.248" v="18"/>
        <pc:sldMkLst>
          <pc:docMk/>
          <pc:sldMk cId="0" sldId="271"/>
        </pc:sldMkLst>
      </pc:sldChg>
      <pc:sldChg chg="del">
        <pc:chgData name="Bucheli Ruth I.MSCWI.2401" userId="S::ruth.bucheli_stud.hslu.ch#ext#@bernerfachhochschule.onmicrosoft.com::c80648dc-9853-4e16-8c0c-17e75e873c6d" providerId="AD" clId="Web-{39ABDE2D-D7BE-40DE-917C-52D713F591C4}" dt="2025-05-23T18:58:13.951" v="19"/>
        <pc:sldMkLst>
          <pc:docMk/>
          <pc:sldMk cId="0" sldId="272"/>
        </pc:sldMkLst>
      </pc:sldChg>
      <pc:sldChg chg="del">
        <pc:chgData name="Bucheli Ruth I.MSCWI.2401" userId="S::ruth.bucheli_stud.hslu.ch#ext#@bernerfachhochschule.onmicrosoft.com::c80648dc-9853-4e16-8c0c-17e75e873c6d" providerId="AD" clId="Web-{39ABDE2D-D7BE-40DE-917C-52D713F591C4}" dt="2025-05-23T18:58:15.467" v="20"/>
        <pc:sldMkLst>
          <pc:docMk/>
          <pc:sldMk cId="0" sldId="273"/>
        </pc:sldMkLst>
      </pc:sldChg>
      <pc:sldChg chg="del">
        <pc:chgData name="Bucheli Ruth I.MSCWI.2401" userId="S::ruth.bucheli_stud.hslu.ch#ext#@bernerfachhochschule.onmicrosoft.com::c80648dc-9853-4e16-8c0c-17e75e873c6d" providerId="AD" clId="Web-{39ABDE2D-D7BE-40DE-917C-52D713F591C4}" dt="2025-05-23T18:58:15.873" v="21"/>
        <pc:sldMkLst>
          <pc:docMk/>
          <pc:sldMk cId="0" sldId="274"/>
        </pc:sldMkLst>
      </pc:sldChg>
      <pc:sldChg chg="del">
        <pc:chgData name="Bucheli Ruth I.MSCWI.2401" userId="S::ruth.bucheli_stud.hslu.ch#ext#@bernerfachhochschule.onmicrosoft.com::c80648dc-9853-4e16-8c0c-17e75e873c6d" providerId="AD" clId="Web-{39ABDE2D-D7BE-40DE-917C-52D713F591C4}" dt="2025-05-23T18:58:18.655" v="22"/>
        <pc:sldMkLst>
          <pc:docMk/>
          <pc:sldMk cId="0" sldId="275"/>
        </pc:sldMkLst>
      </pc:sldChg>
      <pc:sldChg chg="del">
        <pc:chgData name="Bucheli Ruth I.MSCWI.2401" userId="S::ruth.bucheli_stud.hslu.ch#ext#@bernerfachhochschule.onmicrosoft.com::c80648dc-9853-4e16-8c0c-17e75e873c6d" providerId="AD" clId="Web-{39ABDE2D-D7BE-40DE-917C-52D713F591C4}" dt="2025-05-23T18:58:23.358" v="23"/>
        <pc:sldMkLst>
          <pc:docMk/>
          <pc:sldMk cId="0" sldId="276"/>
        </pc:sldMkLst>
      </pc:sldChg>
      <pc:sldChg chg="del">
        <pc:chgData name="Bucheli Ruth I.MSCWI.2401" userId="S::ruth.bucheli_stud.hslu.ch#ext#@bernerfachhochschule.onmicrosoft.com::c80648dc-9853-4e16-8c0c-17e75e873c6d" providerId="AD" clId="Web-{39ABDE2D-D7BE-40DE-917C-52D713F591C4}" dt="2025-05-23T18:58:24.030" v="24"/>
        <pc:sldMkLst>
          <pc:docMk/>
          <pc:sldMk cId="0" sldId="277"/>
        </pc:sldMkLst>
      </pc:sldChg>
      <pc:sldChg chg="del">
        <pc:chgData name="Bucheli Ruth I.MSCWI.2401" userId="S::ruth.bucheli_stud.hslu.ch#ext#@bernerfachhochschule.onmicrosoft.com::c80648dc-9853-4e16-8c0c-17e75e873c6d" providerId="AD" clId="Web-{39ABDE2D-D7BE-40DE-917C-52D713F591C4}" dt="2025-05-23T18:58:24.795" v="25"/>
        <pc:sldMkLst>
          <pc:docMk/>
          <pc:sldMk cId="0" sldId="278"/>
        </pc:sldMkLst>
      </pc:sldChg>
      <pc:sldChg chg="del">
        <pc:chgData name="Bucheli Ruth I.MSCWI.2401" userId="S::ruth.bucheli_stud.hslu.ch#ext#@bernerfachhochschule.onmicrosoft.com::c80648dc-9853-4e16-8c0c-17e75e873c6d" providerId="AD" clId="Web-{39ABDE2D-D7BE-40DE-917C-52D713F591C4}" dt="2025-05-23T18:58:26.577" v="26"/>
        <pc:sldMkLst>
          <pc:docMk/>
          <pc:sldMk cId="0" sldId="279"/>
        </pc:sldMkLst>
      </pc:sldChg>
      <pc:sldChg chg="del">
        <pc:chgData name="Bucheli Ruth I.MSCWI.2401" userId="S::ruth.bucheli_stud.hslu.ch#ext#@bernerfachhochschule.onmicrosoft.com::c80648dc-9853-4e16-8c0c-17e75e873c6d" providerId="AD" clId="Web-{39ABDE2D-D7BE-40DE-917C-52D713F591C4}" dt="2025-05-23T18:58:27.686" v="27"/>
        <pc:sldMkLst>
          <pc:docMk/>
          <pc:sldMk cId="0" sldId="280"/>
        </pc:sldMkLst>
      </pc:sldChg>
      <pc:sldChg chg="del">
        <pc:chgData name="Bucheli Ruth I.MSCWI.2401" userId="S::ruth.bucheli_stud.hslu.ch#ext#@bernerfachhochschule.onmicrosoft.com::c80648dc-9853-4e16-8c0c-17e75e873c6d" providerId="AD" clId="Web-{39ABDE2D-D7BE-40DE-917C-52D713F591C4}" dt="2025-05-23T18:58:32.702" v="28"/>
        <pc:sldMkLst>
          <pc:docMk/>
          <pc:sldMk cId="0" sldId="281"/>
        </pc:sldMkLst>
      </pc:sldChg>
      <pc:sldChg chg="del">
        <pc:chgData name="Bucheli Ruth I.MSCWI.2401" userId="S::ruth.bucheli_stud.hslu.ch#ext#@bernerfachhochschule.onmicrosoft.com::c80648dc-9853-4e16-8c0c-17e75e873c6d" providerId="AD" clId="Web-{39ABDE2D-D7BE-40DE-917C-52D713F591C4}" dt="2025-05-23T18:58:32.905" v="29"/>
        <pc:sldMkLst>
          <pc:docMk/>
          <pc:sldMk cId="0" sldId="282"/>
        </pc:sldMkLst>
      </pc:sldChg>
      <pc:sldChg chg="del">
        <pc:chgData name="Bucheli Ruth I.MSCWI.2401" userId="S::ruth.bucheli_stud.hslu.ch#ext#@bernerfachhochschule.onmicrosoft.com::c80648dc-9853-4e16-8c0c-17e75e873c6d" providerId="AD" clId="Web-{39ABDE2D-D7BE-40DE-917C-52D713F591C4}" dt="2025-05-23T18:58:39.452" v="30"/>
        <pc:sldMkLst>
          <pc:docMk/>
          <pc:sldMk cId="0" sldId="284"/>
        </pc:sldMkLst>
      </pc:sldChg>
      <pc:sldChg chg="del">
        <pc:chgData name="Bucheli Ruth I.MSCWI.2401" userId="S::ruth.bucheli_stud.hslu.ch#ext#@bernerfachhochschule.onmicrosoft.com::c80648dc-9853-4e16-8c0c-17e75e873c6d" providerId="AD" clId="Web-{39ABDE2D-D7BE-40DE-917C-52D713F591C4}" dt="2025-05-23T18:58:46.061" v="31"/>
        <pc:sldMkLst>
          <pc:docMk/>
          <pc:sldMk cId="0" sldId="285"/>
        </pc:sldMkLst>
      </pc:sldChg>
      <pc:sldChg chg="del">
        <pc:chgData name="Bucheli Ruth I.MSCWI.2401" userId="S::ruth.bucheli_stud.hslu.ch#ext#@bernerfachhochschule.onmicrosoft.com::c80648dc-9853-4e16-8c0c-17e75e873c6d" providerId="AD" clId="Web-{39ABDE2D-D7BE-40DE-917C-52D713F591C4}" dt="2025-05-23T18:58:49.358" v="32"/>
        <pc:sldMkLst>
          <pc:docMk/>
          <pc:sldMk cId="0" sldId="286"/>
        </pc:sldMkLst>
      </pc:sldChg>
      <pc:sldChg chg="del">
        <pc:chgData name="Bucheli Ruth I.MSCWI.2401" userId="S::ruth.bucheli_stud.hslu.ch#ext#@bernerfachhochschule.onmicrosoft.com::c80648dc-9853-4e16-8c0c-17e75e873c6d" providerId="AD" clId="Web-{39ABDE2D-D7BE-40DE-917C-52D713F591C4}" dt="2025-05-23T18:58:55.780" v="33"/>
        <pc:sldMkLst>
          <pc:docMk/>
          <pc:sldMk cId="0" sldId="287"/>
        </pc:sldMkLst>
      </pc:sldChg>
      <pc:sldChg chg="del">
        <pc:chgData name="Bucheli Ruth I.MSCWI.2401" userId="S::ruth.bucheli_stud.hslu.ch#ext#@bernerfachhochschule.onmicrosoft.com::c80648dc-9853-4e16-8c0c-17e75e873c6d" providerId="AD" clId="Web-{39ABDE2D-D7BE-40DE-917C-52D713F591C4}" dt="2025-05-23T18:59:06.249" v="34"/>
        <pc:sldMkLst>
          <pc:docMk/>
          <pc:sldMk cId="0" sldId="288"/>
        </pc:sldMkLst>
      </pc:sldChg>
      <pc:sldChg chg="del">
        <pc:chgData name="Bucheli Ruth I.MSCWI.2401" userId="S::ruth.bucheli_stud.hslu.ch#ext#@bernerfachhochschule.onmicrosoft.com::c80648dc-9853-4e16-8c0c-17e75e873c6d" providerId="AD" clId="Web-{39ABDE2D-D7BE-40DE-917C-52D713F591C4}" dt="2025-05-23T19:00:30.703" v="45"/>
        <pc:sldMkLst>
          <pc:docMk/>
          <pc:sldMk cId="0" sldId="290"/>
        </pc:sldMkLst>
      </pc:sldChg>
      <pc:sldChg chg="del">
        <pc:chgData name="Bucheli Ruth I.MSCWI.2401" userId="S::ruth.bucheli_stud.hslu.ch#ext#@bernerfachhochschule.onmicrosoft.com::c80648dc-9853-4e16-8c0c-17e75e873c6d" providerId="AD" clId="Web-{39ABDE2D-D7BE-40DE-917C-52D713F591C4}" dt="2025-05-23T19:02:13.267" v="53"/>
        <pc:sldMkLst>
          <pc:docMk/>
          <pc:sldMk cId="0" sldId="291"/>
        </pc:sldMkLst>
      </pc:sldChg>
      <pc:sldChg chg="del">
        <pc:chgData name="Bucheli Ruth I.MSCWI.2401" userId="S::ruth.bucheli_stud.hslu.ch#ext#@bernerfachhochschule.onmicrosoft.com::c80648dc-9853-4e16-8c0c-17e75e873c6d" providerId="AD" clId="Web-{39ABDE2D-D7BE-40DE-917C-52D713F591C4}" dt="2025-05-23T19:00:26.032" v="44"/>
        <pc:sldMkLst>
          <pc:docMk/>
          <pc:sldMk cId="0" sldId="292"/>
        </pc:sldMkLst>
      </pc:sldChg>
      <pc:sldChg chg="del">
        <pc:chgData name="Bucheli Ruth I.MSCWI.2401" userId="S::ruth.bucheli_stud.hslu.ch#ext#@bernerfachhochschule.onmicrosoft.com::c80648dc-9853-4e16-8c0c-17e75e873c6d" providerId="AD" clId="Web-{39ABDE2D-D7BE-40DE-917C-52D713F591C4}" dt="2025-05-23T19:02:14.205" v="54"/>
        <pc:sldMkLst>
          <pc:docMk/>
          <pc:sldMk cId="0" sldId="293"/>
        </pc:sldMkLst>
      </pc:sldChg>
      <pc:sldChg chg="del">
        <pc:chgData name="Bucheli Ruth I.MSCWI.2401" userId="S::ruth.bucheli_stud.hslu.ch#ext#@bernerfachhochschule.onmicrosoft.com::c80648dc-9853-4e16-8c0c-17e75e873c6d" providerId="AD" clId="Web-{39ABDE2D-D7BE-40DE-917C-52D713F591C4}" dt="2025-05-23T19:00:35.657" v="46"/>
        <pc:sldMkLst>
          <pc:docMk/>
          <pc:sldMk cId="0" sldId="294"/>
        </pc:sldMkLst>
      </pc:sldChg>
      <pc:sldChg chg="del">
        <pc:chgData name="Bucheli Ruth I.MSCWI.2401" userId="S::ruth.bucheli_stud.hslu.ch#ext#@bernerfachhochschule.onmicrosoft.com::c80648dc-9853-4e16-8c0c-17e75e873c6d" providerId="AD" clId="Web-{39ABDE2D-D7BE-40DE-917C-52D713F591C4}" dt="2025-05-23T19:02:15.346" v="55"/>
        <pc:sldMkLst>
          <pc:docMk/>
          <pc:sldMk cId="0" sldId="295"/>
        </pc:sldMkLst>
      </pc:sldChg>
      <pc:sldChg chg="del">
        <pc:chgData name="Bucheli Ruth I.MSCWI.2401" userId="S::ruth.bucheli_stud.hslu.ch#ext#@bernerfachhochschule.onmicrosoft.com::c80648dc-9853-4e16-8c0c-17e75e873c6d" providerId="AD" clId="Web-{39ABDE2D-D7BE-40DE-917C-52D713F591C4}" dt="2025-05-23T19:00:46.204" v="47"/>
        <pc:sldMkLst>
          <pc:docMk/>
          <pc:sldMk cId="0" sldId="296"/>
        </pc:sldMkLst>
      </pc:sldChg>
      <pc:sldChg chg="del">
        <pc:chgData name="Bucheli Ruth I.MSCWI.2401" userId="S::ruth.bucheli_stud.hslu.ch#ext#@bernerfachhochschule.onmicrosoft.com::c80648dc-9853-4e16-8c0c-17e75e873c6d" providerId="AD" clId="Web-{39ABDE2D-D7BE-40DE-917C-52D713F591C4}" dt="2025-05-23T18:57:50.529" v="2"/>
        <pc:sldMkLst>
          <pc:docMk/>
          <pc:sldMk cId="3431832942" sldId="297"/>
        </pc:sldMkLst>
      </pc:sldChg>
      <pc:sldChg chg="del">
        <pc:chgData name="Bucheli Ruth I.MSCWI.2401" userId="S::ruth.bucheli_stud.hslu.ch#ext#@bernerfachhochschule.onmicrosoft.com::c80648dc-9853-4e16-8c0c-17e75e873c6d" providerId="AD" clId="Web-{39ABDE2D-D7BE-40DE-917C-52D713F591C4}" dt="2025-05-23T18:57:53.482" v="6"/>
        <pc:sldMkLst>
          <pc:docMk/>
          <pc:sldMk cId="503073836" sldId="298"/>
        </pc:sldMkLst>
      </pc:sldChg>
      <pc:sldChg chg="del">
        <pc:chgData name="Bucheli Ruth I.MSCWI.2401" userId="S::ruth.bucheli_stud.hslu.ch#ext#@bernerfachhochschule.onmicrosoft.com::c80648dc-9853-4e16-8c0c-17e75e873c6d" providerId="AD" clId="Web-{39ABDE2D-D7BE-40DE-917C-52D713F591C4}" dt="2025-05-23T18:57:56.373" v="8"/>
        <pc:sldMkLst>
          <pc:docMk/>
          <pc:sldMk cId="3758527476" sldId="300"/>
        </pc:sldMkLst>
      </pc:sldChg>
      <pc:sldChg chg="del">
        <pc:chgData name="Bucheli Ruth I.MSCWI.2401" userId="S::ruth.bucheli_stud.hslu.ch#ext#@bernerfachhochschule.onmicrosoft.com::c80648dc-9853-4e16-8c0c-17e75e873c6d" providerId="AD" clId="Web-{39ABDE2D-D7BE-40DE-917C-52D713F591C4}" dt="2025-05-23T18:57:50.607" v="3"/>
        <pc:sldMkLst>
          <pc:docMk/>
          <pc:sldMk cId="2964357255" sldId="302"/>
        </pc:sldMkLst>
      </pc:sldChg>
      <pc:sldChg chg="modSp">
        <pc:chgData name="Bucheli Ruth I.MSCWI.2401" userId="S::ruth.bucheli_stud.hslu.ch#ext#@bernerfachhochschule.onmicrosoft.com::c80648dc-9853-4e16-8c0c-17e75e873c6d" providerId="AD" clId="Web-{39ABDE2D-D7BE-40DE-917C-52D713F591C4}" dt="2025-05-23T19:11:23.869" v="364" actId="20577"/>
        <pc:sldMkLst>
          <pc:docMk/>
          <pc:sldMk cId="2741216316" sldId="303"/>
        </pc:sldMkLst>
        <pc:spChg chg="mod">
          <ac:chgData name="Bucheli Ruth I.MSCWI.2401" userId="S::ruth.bucheli_stud.hslu.ch#ext#@bernerfachhochschule.onmicrosoft.com::c80648dc-9853-4e16-8c0c-17e75e873c6d" providerId="AD" clId="Web-{39ABDE2D-D7BE-40DE-917C-52D713F591C4}" dt="2025-05-23T19:11:23.869" v="364" actId="20577"/>
          <ac:spMkLst>
            <pc:docMk/>
            <pc:sldMk cId="2741216316" sldId="303"/>
            <ac:spMk id="698" creationId="{585819DA-9237-9A38-B4AE-12DAC7AEC7FB}"/>
          </ac:spMkLst>
        </pc:spChg>
        <pc:graphicFrameChg chg="mod modGraphic">
          <ac:chgData name="Bucheli Ruth I.MSCWI.2401" userId="S::ruth.bucheli_stud.hslu.ch#ext#@bernerfachhochschule.onmicrosoft.com::c80648dc-9853-4e16-8c0c-17e75e873c6d" providerId="AD" clId="Web-{39ABDE2D-D7BE-40DE-917C-52D713F591C4}" dt="2025-05-23T19:11:16.682" v="362"/>
          <ac:graphicFrameMkLst>
            <pc:docMk/>
            <pc:sldMk cId="2741216316" sldId="303"/>
            <ac:graphicFrameMk id="7" creationId="{A190646B-13D5-B04A-9EDD-6C70125DD9C3}"/>
          </ac:graphicFrameMkLst>
        </pc:graphicFrameChg>
      </pc:sldChg>
      <pc:sldChg chg="del">
        <pc:chgData name="Bucheli Ruth I.MSCWI.2401" userId="S::ruth.bucheli_stud.hslu.ch#ext#@bernerfachhochschule.onmicrosoft.com::c80648dc-9853-4e16-8c0c-17e75e873c6d" providerId="AD" clId="Web-{39ABDE2D-D7BE-40DE-917C-52D713F591C4}" dt="2025-05-23T19:00:56.079" v="48"/>
        <pc:sldMkLst>
          <pc:docMk/>
          <pc:sldMk cId="374668495" sldId="304"/>
        </pc:sldMkLst>
      </pc:sldChg>
      <pc:sldChg chg="del">
        <pc:chgData name="Bucheli Ruth I.MSCWI.2401" userId="S::ruth.bucheli_stud.hslu.ch#ext#@bernerfachhochschule.onmicrosoft.com::c80648dc-9853-4e16-8c0c-17e75e873c6d" providerId="AD" clId="Web-{39ABDE2D-D7BE-40DE-917C-52D713F591C4}" dt="2025-05-23T18:58:01.545" v="11"/>
        <pc:sldMkLst>
          <pc:docMk/>
          <pc:sldMk cId="3555139763" sldId="306"/>
        </pc:sldMkLst>
      </pc:sldChg>
      <pc:sldChg chg="del">
        <pc:chgData name="Bucheli Ruth I.MSCWI.2401" userId="S::ruth.bucheli_stud.hslu.ch#ext#@bernerfachhochschule.onmicrosoft.com::c80648dc-9853-4e16-8c0c-17e75e873c6d" providerId="AD" clId="Web-{39ABDE2D-D7BE-40DE-917C-52D713F591C4}" dt="2025-05-23T18:57:54.451" v="7"/>
        <pc:sldMkLst>
          <pc:docMk/>
          <pc:sldMk cId="3166696638" sldId="307"/>
        </pc:sldMkLst>
      </pc:sldChg>
      <pc:sldChg chg="modSp">
        <pc:chgData name="Bucheli Ruth I.MSCWI.2401" userId="S::ruth.bucheli_stud.hslu.ch#ext#@bernerfachhochschule.onmicrosoft.com::c80648dc-9853-4e16-8c0c-17e75e873c6d" providerId="AD" clId="Web-{39ABDE2D-D7BE-40DE-917C-52D713F591C4}" dt="2025-05-23T19:10:13.274" v="335" actId="20577"/>
        <pc:sldMkLst>
          <pc:docMk/>
          <pc:sldMk cId="3555032226" sldId="308"/>
        </pc:sldMkLst>
        <pc:spChg chg="mod">
          <ac:chgData name="Bucheli Ruth I.MSCWI.2401" userId="S::ruth.bucheli_stud.hslu.ch#ext#@bernerfachhochschule.onmicrosoft.com::c80648dc-9853-4e16-8c0c-17e75e873c6d" providerId="AD" clId="Web-{39ABDE2D-D7BE-40DE-917C-52D713F591C4}" dt="2025-05-23T19:10:13.274" v="335" actId="20577"/>
          <ac:spMkLst>
            <pc:docMk/>
            <pc:sldMk cId="3555032226" sldId="308"/>
            <ac:spMk id="540" creationId="{E3B02F75-C337-C3E7-85F4-4C389E7533FC}"/>
          </ac:spMkLst>
        </pc:spChg>
        <pc:spChg chg="mod">
          <ac:chgData name="Bucheli Ruth I.MSCWI.2401" userId="S::ruth.bucheli_stud.hslu.ch#ext#@bernerfachhochschule.onmicrosoft.com::c80648dc-9853-4e16-8c0c-17e75e873c6d" providerId="AD" clId="Web-{39ABDE2D-D7BE-40DE-917C-52D713F591C4}" dt="2025-05-23T19:10:09.790" v="334" actId="20577"/>
          <ac:spMkLst>
            <pc:docMk/>
            <pc:sldMk cId="3555032226" sldId="308"/>
            <ac:spMk id="541" creationId="{C0E832C5-945C-7F7A-7354-5DD5CE9460B4}"/>
          </ac:spMkLst>
        </pc:spChg>
      </pc:sldChg>
      <pc:sldChg chg="modSp">
        <pc:chgData name="Bucheli Ruth I.MSCWI.2401" userId="S::ruth.bucheli_stud.hslu.ch#ext#@bernerfachhochschule.onmicrosoft.com::c80648dc-9853-4e16-8c0c-17e75e873c6d" providerId="AD" clId="Web-{39ABDE2D-D7BE-40DE-917C-52D713F591C4}" dt="2025-05-23T19:10:00.977" v="332" actId="20577"/>
        <pc:sldMkLst>
          <pc:docMk/>
          <pc:sldMk cId="3846149467" sldId="309"/>
        </pc:sldMkLst>
        <pc:spChg chg="mod">
          <ac:chgData name="Bucheli Ruth I.MSCWI.2401" userId="S::ruth.bucheli_stud.hslu.ch#ext#@bernerfachhochschule.onmicrosoft.com::c80648dc-9853-4e16-8c0c-17e75e873c6d" providerId="AD" clId="Web-{39ABDE2D-D7BE-40DE-917C-52D713F591C4}" dt="2025-05-23T19:10:00.977" v="332" actId="20577"/>
          <ac:spMkLst>
            <pc:docMk/>
            <pc:sldMk cId="3846149467" sldId="309"/>
            <ac:spMk id="540" creationId="{FC80BF86-6BB7-81CD-216B-E49210077249}"/>
          </ac:spMkLst>
        </pc:spChg>
        <pc:spChg chg="mod">
          <ac:chgData name="Bucheli Ruth I.MSCWI.2401" userId="S::ruth.bucheli_stud.hslu.ch#ext#@bernerfachhochschule.onmicrosoft.com::c80648dc-9853-4e16-8c0c-17e75e873c6d" providerId="AD" clId="Web-{39ABDE2D-D7BE-40DE-917C-52D713F591C4}" dt="2025-05-23T19:09:55.430" v="331" actId="20577"/>
          <ac:spMkLst>
            <pc:docMk/>
            <pc:sldMk cId="3846149467" sldId="309"/>
            <ac:spMk id="541" creationId="{6C0F4DB2-7A30-A7F9-795C-E94DAD40E97F}"/>
          </ac:spMkLst>
        </pc:spChg>
      </pc:sldChg>
      <pc:sldChg chg="modSp">
        <pc:chgData name="Bucheli Ruth I.MSCWI.2401" userId="S::ruth.bucheli_stud.hslu.ch#ext#@bernerfachhochschule.onmicrosoft.com::c80648dc-9853-4e16-8c0c-17e75e873c6d" providerId="AD" clId="Web-{39ABDE2D-D7BE-40DE-917C-52D713F591C4}" dt="2025-05-23T19:09:48.915" v="330" actId="20577"/>
        <pc:sldMkLst>
          <pc:docMk/>
          <pc:sldMk cId="2064079107" sldId="310"/>
        </pc:sldMkLst>
        <pc:spChg chg="mod">
          <ac:chgData name="Bucheli Ruth I.MSCWI.2401" userId="S::ruth.bucheli_stud.hslu.ch#ext#@bernerfachhochschule.onmicrosoft.com::c80648dc-9853-4e16-8c0c-17e75e873c6d" providerId="AD" clId="Web-{39ABDE2D-D7BE-40DE-917C-52D713F591C4}" dt="2025-05-23T19:09:48.915" v="330" actId="20577"/>
          <ac:spMkLst>
            <pc:docMk/>
            <pc:sldMk cId="2064079107" sldId="310"/>
            <ac:spMk id="541" creationId="{B3921EE3-E771-875E-C6BE-0A9F9E98A0C7}"/>
          </ac:spMkLst>
        </pc:spChg>
      </pc:sldChg>
      <pc:sldChg chg="modSp">
        <pc:chgData name="Bucheli Ruth I.MSCWI.2401" userId="S::ruth.bucheli_stud.hslu.ch#ext#@bernerfachhochschule.onmicrosoft.com::c80648dc-9853-4e16-8c0c-17e75e873c6d" providerId="AD" clId="Web-{39ABDE2D-D7BE-40DE-917C-52D713F591C4}" dt="2025-05-23T19:09:40.133" v="329" actId="20577"/>
        <pc:sldMkLst>
          <pc:docMk/>
          <pc:sldMk cId="2665607810" sldId="311"/>
        </pc:sldMkLst>
        <pc:spChg chg="mod">
          <ac:chgData name="Bucheli Ruth I.MSCWI.2401" userId="S::ruth.bucheli_stud.hslu.ch#ext#@bernerfachhochschule.onmicrosoft.com::c80648dc-9853-4e16-8c0c-17e75e873c6d" providerId="AD" clId="Web-{39ABDE2D-D7BE-40DE-917C-52D713F591C4}" dt="2025-05-23T19:09:35.524" v="328" actId="20577"/>
          <ac:spMkLst>
            <pc:docMk/>
            <pc:sldMk cId="2665607810" sldId="311"/>
            <ac:spMk id="540" creationId="{FBBF1876-2ADE-19EC-A919-DD088989E7CF}"/>
          </ac:spMkLst>
        </pc:spChg>
        <pc:spChg chg="mod">
          <ac:chgData name="Bucheli Ruth I.MSCWI.2401" userId="S::ruth.bucheli_stud.hslu.ch#ext#@bernerfachhochschule.onmicrosoft.com::c80648dc-9853-4e16-8c0c-17e75e873c6d" providerId="AD" clId="Web-{39ABDE2D-D7BE-40DE-917C-52D713F591C4}" dt="2025-05-23T19:09:40.133" v="329" actId="20577"/>
          <ac:spMkLst>
            <pc:docMk/>
            <pc:sldMk cId="2665607810" sldId="311"/>
            <ac:spMk id="541" creationId="{7ABDA68C-8F24-8E96-1569-4C28B8078F2D}"/>
          </ac:spMkLst>
        </pc:spChg>
      </pc:sldChg>
      <pc:sldChg chg="modSp">
        <pc:chgData name="Bucheli Ruth I.MSCWI.2401" userId="S::ruth.bucheli_stud.hslu.ch#ext#@bernerfachhochschule.onmicrosoft.com::c80648dc-9853-4e16-8c0c-17e75e873c6d" providerId="AD" clId="Web-{39ABDE2D-D7BE-40DE-917C-52D713F591C4}" dt="2025-05-23T19:09:29.321" v="326" actId="20577"/>
        <pc:sldMkLst>
          <pc:docMk/>
          <pc:sldMk cId="2198514277" sldId="312"/>
        </pc:sldMkLst>
        <pc:spChg chg="mod">
          <ac:chgData name="Bucheli Ruth I.MSCWI.2401" userId="S::ruth.bucheli_stud.hslu.ch#ext#@bernerfachhochschule.onmicrosoft.com::c80648dc-9853-4e16-8c0c-17e75e873c6d" providerId="AD" clId="Web-{39ABDE2D-D7BE-40DE-917C-52D713F591C4}" dt="2025-05-23T19:09:29.321" v="326" actId="20577"/>
          <ac:spMkLst>
            <pc:docMk/>
            <pc:sldMk cId="2198514277" sldId="312"/>
            <ac:spMk id="540" creationId="{BE31E67D-133F-F52F-6E78-91E5C76A311E}"/>
          </ac:spMkLst>
        </pc:spChg>
        <pc:spChg chg="mod">
          <ac:chgData name="Bucheli Ruth I.MSCWI.2401" userId="S::ruth.bucheli_stud.hslu.ch#ext#@bernerfachhochschule.onmicrosoft.com::c80648dc-9853-4e16-8c0c-17e75e873c6d" providerId="AD" clId="Web-{39ABDE2D-D7BE-40DE-917C-52D713F591C4}" dt="2025-05-23T19:09:22.852" v="324" actId="20577"/>
          <ac:spMkLst>
            <pc:docMk/>
            <pc:sldMk cId="2198514277" sldId="312"/>
            <ac:spMk id="541" creationId="{1E6AA7F4-5A1D-5CDB-F9E3-AE99F51FAD8D}"/>
          </ac:spMkLst>
        </pc:spChg>
      </pc:sldChg>
      <pc:sldChg chg="modSp">
        <pc:chgData name="Bucheli Ruth I.MSCWI.2401" userId="S::ruth.bucheli_stud.hslu.ch#ext#@bernerfachhochschule.onmicrosoft.com::c80648dc-9853-4e16-8c0c-17e75e873c6d" providerId="AD" clId="Web-{39ABDE2D-D7BE-40DE-917C-52D713F591C4}" dt="2025-05-23T19:09:11.586" v="323" actId="20577"/>
        <pc:sldMkLst>
          <pc:docMk/>
          <pc:sldMk cId="2688220058" sldId="314"/>
        </pc:sldMkLst>
        <pc:spChg chg="mod">
          <ac:chgData name="Bucheli Ruth I.MSCWI.2401" userId="S::ruth.bucheli_stud.hslu.ch#ext#@bernerfachhochschule.onmicrosoft.com::c80648dc-9853-4e16-8c0c-17e75e873c6d" providerId="AD" clId="Web-{39ABDE2D-D7BE-40DE-917C-52D713F591C4}" dt="2025-05-23T19:09:11.586" v="323" actId="20577"/>
          <ac:spMkLst>
            <pc:docMk/>
            <pc:sldMk cId="2688220058" sldId="314"/>
            <ac:spMk id="540" creationId="{EFFDD6F6-0D64-1CF1-BAD6-81756448FEC4}"/>
          </ac:spMkLst>
        </pc:spChg>
        <pc:spChg chg="mod">
          <ac:chgData name="Bucheli Ruth I.MSCWI.2401" userId="S::ruth.bucheli_stud.hslu.ch#ext#@bernerfachhochschule.onmicrosoft.com::c80648dc-9853-4e16-8c0c-17e75e873c6d" providerId="AD" clId="Web-{39ABDE2D-D7BE-40DE-917C-52D713F591C4}" dt="2025-05-23T19:09:03.164" v="321" actId="20577"/>
          <ac:spMkLst>
            <pc:docMk/>
            <pc:sldMk cId="2688220058" sldId="314"/>
            <ac:spMk id="541" creationId="{3E2CDCA9-52CE-04B2-6015-E87718A0F6E2}"/>
          </ac:spMkLst>
        </pc:spChg>
      </pc:sldChg>
      <pc:sldChg chg="del">
        <pc:chgData name="Bucheli Ruth I.MSCWI.2401" userId="S::ruth.bucheli_stud.hslu.ch#ext#@bernerfachhochschule.onmicrosoft.com::c80648dc-9853-4e16-8c0c-17e75e873c6d" providerId="AD" clId="Web-{39ABDE2D-D7BE-40DE-917C-52D713F591C4}" dt="2025-05-23T18:57:48.326" v="1"/>
        <pc:sldMkLst>
          <pc:docMk/>
          <pc:sldMk cId="2838674862" sldId="317"/>
        </pc:sldMkLst>
      </pc:sldChg>
      <pc:sldChg chg="del">
        <pc:chgData name="Bucheli Ruth I.MSCWI.2401" userId="S::ruth.bucheli_stud.hslu.ch#ext#@bernerfachhochschule.onmicrosoft.com::c80648dc-9853-4e16-8c0c-17e75e873c6d" providerId="AD" clId="Web-{39ABDE2D-D7BE-40DE-917C-52D713F591C4}" dt="2025-05-23T18:57:48.264" v="0"/>
        <pc:sldMkLst>
          <pc:docMk/>
          <pc:sldMk cId="2613924647" sldId="320"/>
        </pc:sldMkLst>
      </pc:sldChg>
      <pc:sldChg chg="modSp">
        <pc:chgData name="Bucheli Ruth I.MSCWI.2401" userId="S::ruth.bucheli_stud.hslu.ch#ext#@bernerfachhochschule.onmicrosoft.com::c80648dc-9853-4e16-8c0c-17e75e873c6d" providerId="AD" clId="Web-{39ABDE2D-D7BE-40DE-917C-52D713F591C4}" dt="2025-05-23T19:10:38.181" v="341" actId="20577"/>
        <pc:sldMkLst>
          <pc:docMk/>
          <pc:sldMk cId="1505470492" sldId="321"/>
        </pc:sldMkLst>
        <pc:spChg chg="mod">
          <ac:chgData name="Bucheli Ruth I.MSCWI.2401" userId="S::ruth.bucheli_stud.hslu.ch#ext#@bernerfachhochschule.onmicrosoft.com::c80648dc-9853-4e16-8c0c-17e75e873c6d" providerId="AD" clId="Web-{39ABDE2D-D7BE-40DE-917C-52D713F591C4}" dt="2025-05-23T19:10:38.181" v="341" actId="20577"/>
          <ac:spMkLst>
            <pc:docMk/>
            <pc:sldMk cId="1505470492" sldId="321"/>
            <ac:spMk id="541" creationId="{1CFE1234-B1AD-DE01-15C7-EE0AAD59699B}"/>
          </ac:spMkLst>
        </pc:spChg>
      </pc:sldChg>
      <pc:sldChg chg="modSp">
        <pc:chgData name="Bucheli Ruth I.MSCWI.2401" userId="S::ruth.bucheli_stud.hslu.ch#ext#@bernerfachhochschule.onmicrosoft.com::c80648dc-9853-4e16-8c0c-17e75e873c6d" providerId="AD" clId="Web-{39ABDE2D-D7BE-40DE-917C-52D713F591C4}" dt="2025-05-23T19:10:24.853" v="339" actId="20577"/>
        <pc:sldMkLst>
          <pc:docMk/>
          <pc:sldMk cId="2697052525" sldId="322"/>
        </pc:sldMkLst>
        <pc:spChg chg="mod">
          <ac:chgData name="Bucheli Ruth I.MSCWI.2401" userId="S::ruth.bucheli_stud.hslu.ch#ext#@bernerfachhochschule.onmicrosoft.com::c80648dc-9853-4e16-8c0c-17e75e873c6d" providerId="AD" clId="Web-{39ABDE2D-D7BE-40DE-917C-52D713F591C4}" dt="2025-05-23T19:10:24.853" v="339" actId="20577"/>
          <ac:spMkLst>
            <pc:docMk/>
            <pc:sldMk cId="2697052525" sldId="322"/>
            <ac:spMk id="541" creationId="{5BB9499E-36EF-C28D-C1EC-2B3AFF11786D}"/>
          </ac:spMkLst>
        </pc:spChg>
      </pc:sldChg>
      <pc:sldChg chg="addSp delSp modSp">
        <pc:chgData name="Bucheli Ruth I.MSCWI.2401" userId="S::ruth.bucheli_stud.hslu.ch#ext#@bernerfachhochschule.onmicrosoft.com::c80648dc-9853-4e16-8c0c-17e75e873c6d" providerId="AD" clId="Web-{39ABDE2D-D7BE-40DE-917C-52D713F591C4}" dt="2025-05-23T19:08:49.367" v="319" actId="20577"/>
        <pc:sldMkLst>
          <pc:docMk/>
          <pc:sldMk cId="3582529578" sldId="323"/>
        </pc:sldMkLst>
        <pc:spChg chg="mod">
          <ac:chgData name="Bucheli Ruth I.MSCWI.2401" userId="S::ruth.bucheli_stud.hslu.ch#ext#@bernerfachhochschule.onmicrosoft.com::c80648dc-9853-4e16-8c0c-17e75e873c6d" providerId="AD" clId="Web-{39ABDE2D-D7BE-40DE-917C-52D713F591C4}" dt="2025-05-23T19:08:45.101" v="318" actId="20577"/>
          <ac:spMkLst>
            <pc:docMk/>
            <pc:sldMk cId="3582529578" sldId="323"/>
            <ac:spMk id="3" creationId="{BA53C988-2FCC-5B24-2606-929ACC7F3562}"/>
          </ac:spMkLst>
        </pc:spChg>
        <pc:spChg chg="add mod">
          <ac:chgData name="Bucheli Ruth I.MSCWI.2401" userId="S::ruth.bucheli_stud.hslu.ch#ext#@bernerfachhochschule.onmicrosoft.com::c80648dc-9853-4e16-8c0c-17e75e873c6d" providerId="AD" clId="Web-{39ABDE2D-D7BE-40DE-917C-52D713F591C4}" dt="2025-05-23T18:59:29.827" v="38" actId="1076"/>
          <ac:spMkLst>
            <pc:docMk/>
            <pc:sldMk cId="3582529578" sldId="323"/>
            <ac:spMk id="5" creationId="{B45C6EE4-62A8-AC1F-6D77-3FC19DB143F7}"/>
          </ac:spMkLst>
        </pc:spChg>
        <pc:spChg chg="add mod">
          <ac:chgData name="Bucheli Ruth I.MSCWI.2401" userId="S::ruth.bucheli_stud.hslu.ch#ext#@bernerfachhochschule.onmicrosoft.com::c80648dc-9853-4e16-8c0c-17e75e873c6d" providerId="AD" clId="Web-{39ABDE2D-D7BE-40DE-917C-52D713F591C4}" dt="2025-05-23T19:08:27.742" v="314" actId="20577"/>
          <ac:spMkLst>
            <pc:docMk/>
            <pc:sldMk cId="3582529578" sldId="323"/>
            <ac:spMk id="15" creationId="{B51D4A58-4710-EC0B-1912-ED4480ACF1DD}"/>
          </ac:spMkLst>
        </pc:spChg>
        <pc:spChg chg="mod">
          <ac:chgData name="Bucheli Ruth I.MSCWI.2401" userId="S::ruth.bucheli_stud.hslu.ch#ext#@bernerfachhochschule.onmicrosoft.com::c80648dc-9853-4e16-8c0c-17e75e873c6d" providerId="AD" clId="Web-{39ABDE2D-D7BE-40DE-917C-52D713F591C4}" dt="2025-05-23T19:08:49.367" v="319" actId="20577"/>
          <ac:spMkLst>
            <pc:docMk/>
            <pc:sldMk cId="3582529578" sldId="323"/>
            <ac:spMk id="468" creationId="{D69F2DB5-3794-561C-8183-861930E2BAD5}"/>
          </ac:spMkLst>
        </pc:spChg>
        <pc:grpChg chg="add mod">
          <ac:chgData name="Bucheli Ruth I.MSCWI.2401" userId="S::ruth.bucheli_stud.hslu.ch#ext#@bernerfachhochschule.onmicrosoft.com::c80648dc-9853-4e16-8c0c-17e75e873c6d" providerId="AD" clId="Web-{39ABDE2D-D7BE-40DE-917C-52D713F591C4}" dt="2025-05-23T18:59:57.031" v="43" actId="1076"/>
          <ac:grpSpMkLst>
            <pc:docMk/>
            <pc:sldMk cId="3582529578" sldId="323"/>
            <ac:grpSpMk id="10" creationId="{2BC13FA0-00D3-8325-25FF-93ED6B10BAC5}"/>
          </ac:grpSpMkLst>
        </pc:grpChg>
        <pc:grpChg chg="add mod">
          <ac:chgData name="Bucheli Ruth I.MSCWI.2401" userId="S::ruth.bucheli_stud.hslu.ch#ext#@bernerfachhochschule.onmicrosoft.com::c80648dc-9853-4e16-8c0c-17e75e873c6d" providerId="AD" clId="Web-{39ABDE2D-D7BE-40DE-917C-52D713F591C4}" dt="2025-05-23T19:02:09.299" v="52" actId="1076"/>
          <ac:grpSpMkLst>
            <pc:docMk/>
            <pc:sldMk cId="3582529578" sldId="323"/>
            <ac:grpSpMk id="14" creationId="{71237A60-2F96-7CA1-9C98-CFA886CE67FF}"/>
          </ac:grpSpMkLst>
        </pc:grpChg>
      </pc:sldChg>
      <pc:sldChg chg="modSp">
        <pc:chgData name="Bucheli Ruth I.MSCWI.2401" userId="S::ruth.bucheli_stud.hslu.ch#ext#@bernerfachhochschule.onmicrosoft.com::c80648dc-9853-4e16-8c0c-17e75e873c6d" providerId="AD" clId="Web-{39ABDE2D-D7BE-40DE-917C-52D713F591C4}" dt="2025-05-23T19:11:59.010" v="367" actId="20577"/>
        <pc:sldMkLst>
          <pc:docMk/>
          <pc:sldMk cId="2830112895" sldId="324"/>
        </pc:sldMkLst>
        <pc:spChg chg="mod">
          <ac:chgData name="Bucheli Ruth I.MSCWI.2401" userId="S::ruth.bucheli_stud.hslu.ch#ext#@bernerfachhochschule.onmicrosoft.com::c80648dc-9853-4e16-8c0c-17e75e873c6d" providerId="AD" clId="Web-{39ABDE2D-D7BE-40DE-917C-52D713F591C4}" dt="2025-05-23T19:11:59.010" v="367" actId="20577"/>
          <ac:spMkLst>
            <pc:docMk/>
            <pc:sldMk cId="2830112895" sldId="324"/>
            <ac:spMk id="7" creationId="{43B4B349-297B-5AF3-7154-612F07D3308D}"/>
          </ac:spMkLst>
        </pc:spChg>
        <pc:spChg chg="mod">
          <ac:chgData name="Bucheli Ruth I.MSCWI.2401" userId="S::ruth.bucheli_stud.hslu.ch#ext#@bernerfachhochschule.onmicrosoft.com::c80648dc-9853-4e16-8c0c-17e75e873c6d" providerId="AD" clId="Web-{39ABDE2D-D7BE-40DE-917C-52D713F591C4}" dt="2025-05-23T19:11:49.963" v="365" actId="20577"/>
          <ac:spMkLst>
            <pc:docMk/>
            <pc:sldMk cId="2830112895" sldId="324"/>
            <ac:spMk id="541" creationId="{00ECDA28-68B9-8390-9C8B-62F2C579067C}"/>
          </ac:spMkLst>
        </pc:spChg>
      </pc:sldChg>
    </pc:docChg>
  </pc:docChgLst>
  <pc:docChgLst>
    <pc:chgData name="Noelia Heinrich Chicharro" userId="S::noelia.heinrich_ost.ch#ext#@bernerfachhochschule.onmicrosoft.com::e183b767-6397-46cf-ae65-fb53109187a6" providerId="AD" clId="Web-{A00143F6-FD06-C818-AFF1-DC284D5930BB}"/>
    <pc:docChg chg="modSld">
      <pc:chgData name="Noelia Heinrich Chicharro" userId="S::noelia.heinrich_ost.ch#ext#@bernerfachhochschule.onmicrosoft.com::e183b767-6397-46cf-ae65-fb53109187a6" providerId="AD" clId="Web-{A00143F6-FD06-C818-AFF1-DC284D5930BB}" dt="2025-05-25T09:01:03.780" v="161" actId="1076"/>
      <pc:docMkLst>
        <pc:docMk/>
      </pc:docMkLst>
      <pc:sldChg chg="modSp">
        <pc:chgData name="Noelia Heinrich Chicharro" userId="S::noelia.heinrich_ost.ch#ext#@bernerfachhochschule.onmicrosoft.com::e183b767-6397-46cf-ae65-fb53109187a6" providerId="AD" clId="Web-{A00143F6-FD06-C818-AFF1-DC284D5930BB}" dt="2025-05-25T08:03:38.081" v="0" actId="1076"/>
        <pc:sldMkLst>
          <pc:docMk/>
          <pc:sldMk cId="0" sldId="256"/>
        </pc:sldMkLst>
        <pc:spChg chg="mod">
          <ac:chgData name="Noelia Heinrich Chicharro" userId="S::noelia.heinrich_ost.ch#ext#@bernerfachhochschule.onmicrosoft.com::e183b767-6397-46cf-ae65-fb53109187a6" providerId="AD" clId="Web-{A00143F6-FD06-C818-AFF1-DC284D5930BB}" dt="2025-05-25T08:03:38.081" v="0" actId="1076"/>
          <ac:spMkLst>
            <pc:docMk/>
            <pc:sldMk cId="0" sldId="256"/>
            <ac:spMk id="385" creationId="{00000000-0000-0000-0000-000000000000}"/>
          </ac:spMkLst>
        </pc:spChg>
      </pc:sldChg>
      <pc:sldChg chg="modSp">
        <pc:chgData name="Noelia Heinrich Chicharro" userId="S::noelia.heinrich_ost.ch#ext#@bernerfachhochschule.onmicrosoft.com::e183b767-6397-46cf-ae65-fb53109187a6" providerId="AD" clId="Web-{A00143F6-FD06-C818-AFF1-DC284D5930BB}" dt="2025-05-25T08:53:41.774" v="14" actId="1076"/>
        <pc:sldMkLst>
          <pc:docMk/>
          <pc:sldMk cId="0" sldId="264"/>
        </pc:sldMkLst>
        <pc:spChg chg="mod">
          <ac:chgData name="Noelia Heinrich Chicharro" userId="S::noelia.heinrich_ost.ch#ext#@bernerfachhochschule.onmicrosoft.com::e183b767-6397-46cf-ae65-fb53109187a6" providerId="AD" clId="Web-{A00143F6-FD06-C818-AFF1-DC284D5930BB}" dt="2025-05-25T08:53:25.461" v="9" actId="1076"/>
          <ac:spMkLst>
            <pc:docMk/>
            <pc:sldMk cId="0" sldId="264"/>
            <ac:spMk id="541" creationId="{00000000-0000-0000-0000-000000000000}"/>
          </ac:spMkLst>
        </pc:spChg>
        <pc:spChg chg="mod">
          <ac:chgData name="Noelia Heinrich Chicharro" userId="S::noelia.heinrich_ost.ch#ext#@bernerfachhochschule.onmicrosoft.com::e183b767-6397-46cf-ae65-fb53109187a6" providerId="AD" clId="Web-{A00143F6-FD06-C818-AFF1-DC284D5930BB}" dt="2025-05-25T08:53:28.446" v="10" actId="1076"/>
          <ac:spMkLst>
            <pc:docMk/>
            <pc:sldMk cId="0" sldId="264"/>
            <ac:spMk id="545" creationId="{00000000-0000-0000-0000-000000000000}"/>
          </ac:spMkLst>
        </pc:spChg>
        <pc:spChg chg="mod">
          <ac:chgData name="Noelia Heinrich Chicharro" userId="S::noelia.heinrich_ost.ch#ext#@bernerfachhochschule.onmicrosoft.com::e183b767-6397-46cf-ae65-fb53109187a6" providerId="AD" clId="Web-{A00143F6-FD06-C818-AFF1-DC284D5930BB}" dt="2025-05-25T08:53:41.774" v="14" actId="1076"/>
          <ac:spMkLst>
            <pc:docMk/>
            <pc:sldMk cId="0" sldId="264"/>
            <ac:spMk id="547" creationId="{00000000-0000-0000-0000-000000000000}"/>
          </ac:spMkLst>
        </pc:spChg>
        <pc:spChg chg="mod">
          <ac:chgData name="Noelia Heinrich Chicharro" userId="S::noelia.heinrich_ost.ch#ext#@bernerfachhochschule.onmicrosoft.com::e183b767-6397-46cf-ae65-fb53109187a6" providerId="AD" clId="Web-{A00143F6-FD06-C818-AFF1-DC284D5930BB}" dt="2025-05-25T08:53:31.977" v="11" actId="1076"/>
          <ac:spMkLst>
            <pc:docMk/>
            <pc:sldMk cId="0" sldId="264"/>
            <ac:spMk id="548" creationId="{00000000-0000-0000-0000-000000000000}"/>
          </ac:spMkLst>
        </pc:spChg>
      </pc:sldChg>
      <pc:sldChg chg="addSp delSp modSp">
        <pc:chgData name="Noelia Heinrich Chicharro" userId="S::noelia.heinrich_ost.ch#ext#@bernerfachhochschule.onmicrosoft.com::e183b767-6397-46cf-ae65-fb53109187a6" providerId="AD" clId="Web-{A00143F6-FD06-C818-AFF1-DC284D5930BB}" dt="2025-05-25T08:56:49.245" v="134" actId="20577"/>
        <pc:sldMkLst>
          <pc:docMk/>
          <pc:sldMk cId="1505470492" sldId="321"/>
        </pc:sldMkLst>
        <pc:spChg chg="mod">
          <ac:chgData name="Noelia Heinrich Chicharro" userId="S::noelia.heinrich_ost.ch#ext#@bernerfachhochschule.onmicrosoft.com::e183b767-6397-46cf-ae65-fb53109187a6" providerId="AD" clId="Web-{A00143F6-FD06-C818-AFF1-DC284D5930BB}" dt="2025-05-25T08:56:49.245" v="134" actId="20577"/>
          <ac:spMkLst>
            <pc:docMk/>
            <pc:sldMk cId="1505470492" sldId="321"/>
            <ac:spMk id="540" creationId="{C2279AD8-8C9B-2D57-504F-FFBE64A9569F}"/>
          </ac:spMkLst>
        </pc:spChg>
        <pc:spChg chg="mod">
          <ac:chgData name="Noelia Heinrich Chicharro" userId="S::noelia.heinrich_ost.ch#ext#@bernerfachhochschule.onmicrosoft.com::e183b767-6397-46cf-ae65-fb53109187a6" providerId="AD" clId="Web-{A00143F6-FD06-C818-AFF1-DC284D5930BB}" dt="2025-05-25T08:56:46.714" v="132" actId="1076"/>
          <ac:spMkLst>
            <pc:docMk/>
            <pc:sldMk cId="1505470492" sldId="321"/>
            <ac:spMk id="541" creationId="{1CFE1234-B1AD-DE01-15C7-EE0AAD59699B}"/>
          </ac:spMkLst>
        </pc:spChg>
        <pc:picChg chg="add mod">
          <ac:chgData name="Noelia Heinrich Chicharro" userId="S::noelia.heinrich_ost.ch#ext#@bernerfachhochschule.onmicrosoft.com::e183b767-6397-46cf-ae65-fb53109187a6" providerId="AD" clId="Web-{A00143F6-FD06-C818-AFF1-DC284D5930BB}" dt="2025-05-25T08:54:42.212" v="18" actId="1076"/>
          <ac:picMkLst>
            <pc:docMk/>
            <pc:sldMk cId="1505470492" sldId="321"/>
            <ac:picMk id="2" creationId="{00A33D23-9B20-66BF-BBE9-5FFA6878CF9A}"/>
          </ac:picMkLst>
        </pc:picChg>
      </pc:sldChg>
      <pc:sldChg chg="addSp delSp modSp">
        <pc:chgData name="Noelia Heinrich Chicharro" userId="S::noelia.heinrich_ost.ch#ext#@bernerfachhochschule.onmicrosoft.com::e183b767-6397-46cf-ae65-fb53109187a6" providerId="AD" clId="Web-{A00143F6-FD06-C818-AFF1-DC284D5930BB}" dt="2025-05-25T08:58:13.512" v="141" actId="1076"/>
        <pc:sldMkLst>
          <pc:docMk/>
          <pc:sldMk cId="2697052525" sldId="322"/>
        </pc:sldMkLst>
        <pc:picChg chg="add mod">
          <ac:chgData name="Noelia Heinrich Chicharro" userId="S::noelia.heinrich_ost.ch#ext#@bernerfachhochschule.onmicrosoft.com::e183b767-6397-46cf-ae65-fb53109187a6" providerId="AD" clId="Web-{A00143F6-FD06-C818-AFF1-DC284D5930BB}" dt="2025-05-25T08:58:13.512" v="141" actId="1076"/>
          <ac:picMkLst>
            <pc:docMk/>
            <pc:sldMk cId="2697052525" sldId="322"/>
            <ac:picMk id="3" creationId="{3A3E9F1A-31B1-EF3F-79FE-15D72ED09953}"/>
          </ac:picMkLst>
        </pc:picChg>
      </pc:sldChg>
      <pc:sldChg chg="addSp delSp modSp">
        <pc:chgData name="Noelia Heinrich Chicharro" userId="S::noelia.heinrich_ost.ch#ext#@bernerfachhochschule.onmicrosoft.com::e183b767-6397-46cf-ae65-fb53109187a6" providerId="AD" clId="Web-{A00143F6-FD06-C818-AFF1-DC284D5930BB}" dt="2025-05-25T09:01:03.780" v="161" actId="1076"/>
        <pc:sldMkLst>
          <pc:docMk/>
          <pc:sldMk cId="2830112895" sldId="324"/>
        </pc:sldMkLst>
        <pc:spChg chg="mod">
          <ac:chgData name="Noelia Heinrich Chicharro" userId="S::noelia.heinrich_ost.ch#ext#@bernerfachhochschule.onmicrosoft.com::e183b767-6397-46cf-ae65-fb53109187a6" providerId="AD" clId="Web-{A00143F6-FD06-C818-AFF1-DC284D5930BB}" dt="2025-05-25T09:01:03.780" v="161" actId="1076"/>
          <ac:spMkLst>
            <pc:docMk/>
            <pc:sldMk cId="2830112895" sldId="324"/>
            <ac:spMk id="7" creationId="{43B4B349-297B-5AF3-7154-612F07D3308D}"/>
          </ac:spMkLst>
        </pc:spChg>
        <pc:spChg chg="mod">
          <ac:chgData name="Noelia Heinrich Chicharro" userId="S::noelia.heinrich_ost.ch#ext#@bernerfachhochschule.onmicrosoft.com::e183b767-6397-46cf-ae65-fb53109187a6" providerId="AD" clId="Web-{A00143F6-FD06-C818-AFF1-DC284D5930BB}" dt="2025-05-25T09:00:05.795" v="158" actId="20577"/>
          <ac:spMkLst>
            <pc:docMk/>
            <pc:sldMk cId="2830112895" sldId="324"/>
            <ac:spMk id="541" creationId="{00ECDA28-68B9-8390-9C8B-62F2C579067C}"/>
          </ac:spMkLst>
        </pc:spChg>
        <pc:picChg chg="add mod ord">
          <ac:chgData name="Noelia Heinrich Chicharro" userId="S::noelia.heinrich_ost.ch#ext#@bernerfachhochschule.onmicrosoft.com::e183b767-6397-46cf-ae65-fb53109187a6" providerId="AD" clId="Web-{A00143F6-FD06-C818-AFF1-DC284D5930BB}" dt="2025-05-25T09:00:59.561" v="160" actId="1076"/>
          <ac:picMkLst>
            <pc:docMk/>
            <pc:sldMk cId="2830112895" sldId="324"/>
            <ac:picMk id="2" creationId="{4964A13D-9A75-E65C-D809-B7A5EB75FCBD}"/>
          </ac:picMkLst>
        </pc:picChg>
      </pc:sldChg>
    </pc:docChg>
  </pc:docChgLst>
  <pc:docChgLst>
    <pc:chgData name="Bucheli Ruth I.MSCWI.2401" userId="S::ruth.bucheli_stud.hslu.ch#ext#@bernerfachhochschule.onmicrosoft.com::c80648dc-9853-4e16-8c0c-17e75e873c6d" providerId="AD" clId="Web-{E53E9850-E404-8D82-1810-5FA54D6179D4}"/>
    <pc:docChg chg="modSld">
      <pc:chgData name="Bucheli Ruth I.MSCWI.2401" userId="S::ruth.bucheli_stud.hslu.ch#ext#@bernerfachhochschule.onmicrosoft.com::c80648dc-9853-4e16-8c0c-17e75e873c6d" providerId="AD" clId="Web-{E53E9850-E404-8D82-1810-5FA54D6179D4}" dt="2025-05-25T20:29:28.306" v="6" actId="1076"/>
      <pc:docMkLst>
        <pc:docMk/>
      </pc:docMkLst>
      <pc:sldChg chg="modSp">
        <pc:chgData name="Bucheli Ruth I.MSCWI.2401" userId="S::ruth.bucheli_stud.hslu.ch#ext#@bernerfachhochschule.onmicrosoft.com::c80648dc-9853-4e16-8c0c-17e75e873c6d" providerId="AD" clId="Web-{E53E9850-E404-8D82-1810-5FA54D6179D4}" dt="2025-05-25T20:29:17.055" v="4" actId="1076"/>
        <pc:sldMkLst>
          <pc:docMk/>
          <pc:sldMk cId="3555032226" sldId="308"/>
        </pc:sldMkLst>
        <pc:picChg chg="mod">
          <ac:chgData name="Bucheli Ruth I.MSCWI.2401" userId="S::ruth.bucheli_stud.hslu.ch#ext#@bernerfachhochschule.onmicrosoft.com::c80648dc-9853-4e16-8c0c-17e75e873c6d" providerId="AD" clId="Web-{E53E9850-E404-8D82-1810-5FA54D6179D4}" dt="2025-05-25T20:29:15.602" v="3" actId="1076"/>
          <ac:picMkLst>
            <pc:docMk/>
            <pc:sldMk cId="3555032226" sldId="308"/>
            <ac:picMk id="18" creationId="{F5CECD21-D02E-0B90-B346-C49A0055E0AA}"/>
          </ac:picMkLst>
        </pc:picChg>
        <pc:picChg chg="mod">
          <ac:chgData name="Bucheli Ruth I.MSCWI.2401" userId="S::ruth.bucheli_stud.hslu.ch#ext#@bernerfachhochschule.onmicrosoft.com::c80648dc-9853-4e16-8c0c-17e75e873c6d" providerId="AD" clId="Web-{E53E9850-E404-8D82-1810-5FA54D6179D4}" dt="2025-05-25T20:29:17.055" v="4" actId="1076"/>
          <ac:picMkLst>
            <pc:docMk/>
            <pc:sldMk cId="3555032226" sldId="308"/>
            <ac:picMk id="19" creationId="{760A19D7-59D8-AC52-89B8-6A7BA6BE5FA7}"/>
          </ac:picMkLst>
        </pc:picChg>
      </pc:sldChg>
      <pc:sldChg chg="modSp">
        <pc:chgData name="Bucheli Ruth I.MSCWI.2401" userId="S::ruth.bucheli_stud.hslu.ch#ext#@bernerfachhochschule.onmicrosoft.com::c80648dc-9853-4e16-8c0c-17e75e873c6d" providerId="AD" clId="Web-{E53E9850-E404-8D82-1810-5FA54D6179D4}" dt="2025-05-25T20:29:10.430" v="2" actId="1076"/>
        <pc:sldMkLst>
          <pc:docMk/>
          <pc:sldMk cId="3846149467" sldId="309"/>
        </pc:sldMkLst>
        <pc:picChg chg="mod">
          <ac:chgData name="Bucheli Ruth I.MSCWI.2401" userId="S::ruth.bucheli_stud.hslu.ch#ext#@bernerfachhochschule.onmicrosoft.com::c80648dc-9853-4e16-8c0c-17e75e873c6d" providerId="AD" clId="Web-{E53E9850-E404-8D82-1810-5FA54D6179D4}" dt="2025-05-25T20:29:10.430" v="2" actId="1076"/>
          <ac:picMkLst>
            <pc:docMk/>
            <pc:sldMk cId="3846149467" sldId="309"/>
            <ac:picMk id="2" creationId="{8C6B2125-D0C4-BF4C-673D-F09B24B31764}"/>
          </ac:picMkLst>
        </pc:picChg>
      </pc:sldChg>
      <pc:sldChg chg="modSp">
        <pc:chgData name="Bucheli Ruth I.MSCWI.2401" userId="S::ruth.bucheli_stud.hslu.ch#ext#@bernerfachhochschule.onmicrosoft.com::c80648dc-9853-4e16-8c0c-17e75e873c6d" providerId="AD" clId="Web-{E53E9850-E404-8D82-1810-5FA54D6179D4}" dt="2025-05-25T20:29:04.711" v="1" actId="1076"/>
        <pc:sldMkLst>
          <pc:docMk/>
          <pc:sldMk cId="2064079107" sldId="310"/>
        </pc:sldMkLst>
        <pc:picChg chg="mod">
          <ac:chgData name="Bucheli Ruth I.MSCWI.2401" userId="S::ruth.bucheli_stud.hslu.ch#ext#@bernerfachhochschule.onmicrosoft.com::c80648dc-9853-4e16-8c0c-17e75e873c6d" providerId="AD" clId="Web-{E53E9850-E404-8D82-1810-5FA54D6179D4}" dt="2025-05-25T20:29:04.711" v="1" actId="1076"/>
          <ac:picMkLst>
            <pc:docMk/>
            <pc:sldMk cId="2064079107" sldId="310"/>
            <ac:picMk id="3" creationId="{B349953B-7EE5-9C34-7A48-89D5D6B3937F}"/>
          </ac:picMkLst>
        </pc:picChg>
      </pc:sldChg>
      <pc:sldChg chg="modSp">
        <pc:chgData name="Bucheli Ruth I.MSCWI.2401" userId="S::ruth.bucheli_stud.hslu.ch#ext#@bernerfachhochschule.onmicrosoft.com::c80648dc-9853-4e16-8c0c-17e75e873c6d" providerId="AD" clId="Web-{E53E9850-E404-8D82-1810-5FA54D6179D4}" dt="2025-05-25T20:28:59.243" v="0" actId="1076"/>
        <pc:sldMkLst>
          <pc:docMk/>
          <pc:sldMk cId="2198514277" sldId="312"/>
        </pc:sldMkLst>
      </pc:sldChg>
      <pc:sldChg chg="modSp">
        <pc:chgData name="Bucheli Ruth I.MSCWI.2401" userId="S::ruth.bucheli_stud.hslu.ch#ext#@bernerfachhochschule.onmicrosoft.com::c80648dc-9853-4e16-8c0c-17e75e873c6d" providerId="AD" clId="Web-{E53E9850-E404-8D82-1810-5FA54D6179D4}" dt="2025-05-25T20:29:28.306" v="6" actId="1076"/>
        <pc:sldMkLst>
          <pc:docMk/>
          <pc:sldMk cId="1505470492" sldId="321"/>
        </pc:sldMkLst>
        <pc:picChg chg="mod">
          <ac:chgData name="Bucheli Ruth I.MSCWI.2401" userId="S::ruth.bucheli_stud.hslu.ch#ext#@bernerfachhochschule.onmicrosoft.com::c80648dc-9853-4e16-8c0c-17e75e873c6d" providerId="AD" clId="Web-{E53E9850-E404-8D82-1810-5FA54D6179D4}" dt="2025-05-25T20:29:28.306" v="6" actId="1076"/>
          <ac:picMkLst>
            <pc:docMk/>
            <pc:sldMk cId="1505470492" sldId="321"/>
            <ac:picMk id="2" creationId="{00A33D23-9B20-66BF-BBE9-5FFA6878CF9A}"/>
          </ac:picMkLst>
        </pc:picChg>
      </pc:sldChg>
      <pc:sldChg chg="modSp">
        <pc:chgData name="Bucheli Ruth I.MSCWI.2401" userId="S::ruth.bucheli_stud.hslu.ch#ext#@bernerfachhochschule.onmicrosoft.com::c80648dc-9853-4e16-8c0c-17e75e873c6d" providerId="AD" clId="Web-{E53E9850-E404-8D82-1810-5FA54D6179D4}" dt="2025-05-25T20:29:22.743" v="5" actId="1076"/>
        <pc:sldMkLst>
          <pc:docMk/>
          <pc:sldMk cId="2697052525" sldId="322"/>
        </pc:sldMkLst>
        <pc:picChg chg="mod">
          <ac:chgData name="Bucheli Ruth I.MSCWI.2401" userId="S::ruth.bucheli_stud.hslu.ch#ext#@bernerfachhochschule.onmicrosoft.com::c80648dc-9853-4e16-8c0c-17e75e873c6d" providerId="AD" clId="Web-{E53E9850-E404-8D82-1810-5FA54D6179D4}" dt="2025-05-25T20:29:22.743" v="5" actId="1076"/>
          <ac:picMkLst>
            <pc:docMk/>
            <pc:sldMk cId="2697052525" sldId="322"/>
            <ac:picMk id="3" creationId="{3A3E9F1A-31B1-EF3F-79FE-15D72ED09953}"/>
          </ac:picMkLst>
        </pc:picChg>
      </pc:sldChg>
    </pc:docChg>
  </pc:docChgLst>
  <pc:docChgLst>
    <pc:chgData name="Hyams Dina Sarah" userId="S::hyamd1@bfh.ch::0abd8a90-9c95-486d-b57e-846f3f46284e" providerId="AD" clId="Web-{88100CAC-6DF9-AC4C-5CA4-A5CD3269A64A}"/>
    <pc:docChg chg="modSld">
      <pc:chgData name="Hyams Dina Sarah" userId="S::hyamd1@bfh.ch::0abd8a90-9c95-486d-b57e-846f3f46284e" providerId="AD" clId="Web-{88100CAC-6DF9-AC4C-5CA4-A5CD3269A64A}" dt="2025-05-31T09:27:22.767" v="16"/>
      <pc:docMkLst>
        <pc:docMk/>
      </pc:docMkLst>
      <pc:sldChg chg="modNotes">
        <pc:chgData name="Hyams Dina Sarah" userId="S::hyamd1@bfh.ch::0abd8a90-9c95-486d-b57e-846f3f46284e" providerId="AD" clId="Web-{88100CAC-6DF9-AC4C-5CA4-A5CD3269A64A}" dt="2025-05-31T08:43:59.663" v="10"/>
        <pc:sldMkLst>
          <pc:docMk/>
          <pc:sldMk cId="2198514277" sldId="312"/>
        </pc:sldMkLst>
      </pc:sldChg>
      <pc:sldChg chg="modNotes">
        <pc:chgData name="Hyams Dina Sarah" userId="S::hyamd1@bfh.ch::0abd8a90-9c95-486d-b57e-846f3f46284e" providerId="AD" clId="Web-{88100CAC-6DF9-AC4C-5CA4-A5CD3269A64A}" dt="2025-05-31T08:44:20.992" v="13"/>
        <pc:sldMkLst>
          <pc:docMk/>
          <pc:sldMk cId="2995130435" sldId="316"/>
        </pc:sldMkLst>
      </pc:sldChg>
      <pc:sldChg chg="modNotes">
        <pc:chgData name="Hyams Dina Sarah" userId="S::hyamd1@bfh.ch::0abd8a90-9c95-486d-b57e-846f3f46284e" providerId="AD" clId="Web-{88100CAC-6DF9-AC4C-5CA4-A5CD3269A64A}" dt="2025-05-31T09:27:22.767" v="16"/>
        <pc:sldMkLst>
          <pc:docMk/>
          <pc:sldMk cId="3582529578" sldId="323"/>
        </pc:sldMkLst>
      </pc:sldChg>
      <pc:sldChg chg="modNotes">
        <pc:chgData name="Hyams Dina Sarah" userId="S::hyamd1@bfh.ch::0abd8a90-9c95-486d-b57e-846f3f46284e" providerId="AD" clId="Web-{88100CAC-6DF9-AC4C-5CA4-A5CD3269A64A}" dt="2025-05-31T08:43:43.366" v="8"/>
        <pc:sldMkLst>
          <pc:docMk/>
          <pc:sldMk cId="2830112895" sldId="324"/>
        </pc:sldMkLst>
      </pc:sldChg>
    </pc:docChg>
  </pc:docChgLst>
  <pc:docChgLst>
    <pc:chgData name="Bucheli Ruth I.MSCWI.2401" userId="b9cbf94b-44f7-4827-b5b7-c6b9bef85fd2" providerId="ADAL" clId="{A702622B-CB81-4F6F-8E8B-983E1653F444}"/>
    <pc:docChg chg="custSel addSld modSld sldOrd">
      <pc:chgData name="Bucheli Ruth I.MSCWI.2401" userId="b9cbf94b-44f7-4827-b5b7-c6b9bef85fd2" providerId="ADAL" clId="{A702622B-CB81-4F6F-8E8B-983E1653F444}" dt="2025-05-23T06:44:39.720" v="985" actId="6549"/>
      <pc:docMkLst>
        <pc:docMk/>
      </pc:docMkLst>
      <pc:sldChg chg="modSp mod">
        <pc:chgData name="Bucheli Ruth I.MSCWI.2401" userId="b9cbf94b-44f7-4827-b5b7-c6b9bef85fd2" providerId="ADAL" clId="{A702622B-CB81-4F6F-8E8B-983E1653F444}" dt="2025-05-23T06:35:02.046" v="177" actId="1036"/>
        <pc:sldMkLst>
          <pc:docMk/>
          <pc:sldMk cId="0" sldId="256"/>
        </pc:sldMkLst>
        <pc:spChg chg="mod">
          <ac:chgData name="Bucheli Ruth I.MSCWI.2401" userId="b9cbf94b-44f7-4827-b5b7-c6b9bef85fd2" providerId="ADAL" clId="{A702622B-CB81-4F6F-8E8B-983E1653F444}" dt="2025-05-23T06:34:32.397" v="109" actId="14100"/>
          <ac:spMkLst>
            <pc:docMk/>
            <pc:sldMk cId="0" sldId="256"/>
            <ac:spMk id="385" creationId="{00000000-0000-0000-0000-000000000000}"/>
          </ac:spMkLst>
        </pc:spChg>
        <pc:spChg chg="mod">
          <ac:chgData name="Bucheli Ruth I.MSCWI.2401" userId="b9cbf94b-44f7-4827-b5b7-c6b9bef85fd2" providerId="ADAL" clId="{A702622B-CB81-4F6F-8E8B-983E1653F444}" dt="2025-05-23T06:35:02.046" v="177" actId="1036"/>
          <ac:spMkLst>
            <pc:docMk/>
            <pc:sldMk cId="0" sldId="256"/>
            <ac:spMk id="386" creationId="{00000000-0000-0000-0000-000000000000}"/>
          </ac:spMkLst>
        </pc:spChg>
      </pc:sldChg>
      <pc:sldChg chg="addSp delSp modSp mod ord modNotes">
        <pc:chgData name="Bucheli Ruth I.MSCWI.2401" userId="b9cbf94b-44f7-4827-b5b7-c6b9bef85fd2" providerId="ADAL" clId="{A702622B-CB81-4F6F-8E8B-983E1653F444}" dt="2025-05-23T06:44:39.720" v="985" actId="6549"/>
        <pc:sldMkLst>
          <pc:docMk/>
          <pc:sldMk cId="0" sldId="261"/>
        </pc:sldMkLst>
        <pc:spChg chg="mod">
          <ac:chgData name="Bucheli Ruth I.MSCWI.2401" userId="b9cbf94b-44f7-4827-b5b7-c6b9bef85fd2" providerId="ADAL" clId="{A702622B-CB81-4F6F-8E8B-983E1653F444}" dt="2025-05-23T06:43:42.223" v="941" actId="1036"/>
          <ac:spMkLst>
            <pc:docMk/>
            <pc:sldMk cId="0" sldId="261"/>
            <ac:spMk id="430" creationId="{00000000-0000-0000-0000-000000000000}"/>
          </ac:spMkLst>
        </pc:spChg>
        <pc:spChg chg="mod">
          <ac:chgData name="Bucheli Ruth I.MSCWI.2401" userId="b9cbf94b-44f7-4827-b5b7-c6b9bef85fd2" providerId="ADAL" clId="{A702622B-CB81-4F6F-8E8B-983E1653F444}" dt="2025-05-23T06:43:42.223" v="941" actId="1036"/>
          <ac:spMkLst>
            <pc:docMk/>
            <pc:sldMk cId="0" sldId="261"/>
            <ac:spMk id="431" creationId="{00000000-0000-0000-0000-000000000000}"/>
          </ac:spMkLst>
        </pc:spChg>
        <pc:spChg chg="mod">
          <ac:chgData name="Bucheli Ruth I.MSCWI.2401" userId="b9cbf94b-44f7-4827-b5b7-c6b9bef85fd2" providerId="ADAL" clId="{A702622B-CB81-4F6F-8E8B-983E1653F444}" dt="2025-05-23T06:43:42.223" v="941" actId="1036"/>
          <ac:spMkLst>
            <pc:docMk/>
            <pc:sldMk cId="0" sldId="261"/>
            <ac:spMk id="432" creationId="{00000000-0000-0000-0000-000000000000}"/>
          </ac:spMkLst>
        </pc:spChg>
        <pc:spChg chg="mod">
          <ac:chgData name="Bucheli Ruth I.MSCWI.2401" userId="b9cbf94b-44f7-4827-b5b7-c6b9bef85fd2" providerId="ADAL" clId="{A702622B-CB81-4F6F-8E8B-983E1653F444}" dt="2025-05-23T06:36:08.950" v="210" actId="20577"/>
          <ac:spMkLst>
            <pc:docMk/>
            <pc:sldMk cId="0" sldId="261"/>
            <ac:spMk id="433" creationId="{00000000-0000-0000-0000-000000000000}"/>
          </ac:spMkLst>
        </pc:spChg>
        <pc:spChg chg="mod">
          <ac:chgData name="Bucheli Ruth I.MSCWI.2401" userId="b9cbf94b-44f7-4827-b5b7-c6b9bef85fd2" providerId="ADAL" clId="{A702622B-CB81-4F6F-8E8B-983E1653F444}" dt="2025-05-23T06:44:39.720" v="985" actId="6549"/>
          <ac:spMkLst>
            <pc:docMk/>
            <pc:sldMk cId="0" sldId="261"/>
            <ac:spMk id="434" creationId="{00000000-0000-0000-0000-000000000000}"/>
          </ac:spMkLst>
        </pc:spChg>
        <pc:spChg chg="mod">
          <ac:chgData name="Bucheli Ruth I.MSCWI.2401" userId="b9cbf94b-44f7-4827-b5b7-c6b9bef85fd2" providerId="ADAL" clId="{A702622B-CB81-4F6F-8E8B-983E1653F444}" dt="2025-05-23T06:44:20.595" v="972" actId="14100"/>
          <ac:spMkLst>
            <pc:docMk/>
            <pc:sldMk cId="0" sldId="261"/>
            <ac:spMk id="435" creationId="{00000000-0000-0000-0000-000000000000}"/>
          </ac:spMkLst>
        </pc:spChg>
        <pc:spChg chg="mod">
          <ac:chgData name="Bucheli Ruth I.MSCWI.2401" userId="b9cbf94b-44f7-4827-b5b7-c6b9bef85fd2" providerId="ADAL" clId="{A702622B-CB81-4F6F-8E8B-983E1653F444}" dt="2025-05-23T06:43:42.223" v="941" actId="1036"/>
          <ac:spMkLst>
            <pc:docMk/>
            <pc:sldMk cId="0" sldId="261"/>
            <ac:spMk id="436" creationId="{00000000-0000-0000-0000-000000000000}"/>
          </ac:spMkLst>
        </pc:spChg>
      </pc:sldChg>
      <pc:sldChg chg="addSp delSp modSp add mod ord">
        <pc:chgData name="Bucheli Ruth I.MSCWI.2401" userId="b9cbf94b-44f7-4827-b5b7-c6b9bef85fd2" providerId="ADAL" clId="{A702622B-CB81-4F6F-8E8B-983E1653F444}" dt="2025-05-23T06:33:05.743" v="9" actId="478"/>
        <pc:sldMkLst>
          <pc:docMk/>
          <pc:sldMk cId="3431832942" sldId="297"/>
        </pc:sldMkLst>
      </pc:sldChg>
      <pc:sldChg chg="add">
        <pc:chgData name="Bucheli Ruth I.MSCWI.2401" userId="b9cbf94b-44f7-4827-b5b7-c6b9bef85fd2" providerId="ADAL" clId="{A702622B-CB81-4F6F-8E8B-983E1653F444}" dt="2025-05-23T06:32:06.142" v="1" actId="2890"/>
        <pc:sldMkLst>
          <pc:docMk/>
          <pc:sldMk cId="503073836" sldId="298"/>
        </pc:sldMkLst>
      </pc:sldChg>
      <pc:sldChg chg="add">
        <pc:chgData name="Bucheli Ruth I.MSCWI.2401" userId="b9cbf94b-44f7-4827-b5b7-c6b9bef85fd2" providerId="ADAL" clId="{A702622B-CB81-4F6F-8E8B-983E1653F444}" dt="2025-05-23T06:33:26.513" v="10" actId="2890"/>
        <pc:sldMkLst>
          <pc:docMk/>
          <pc:sldMk cId="3689213852" sldId="299"/>
        </pc:sldMkLst>
      </pc:sldChg>
      <pc:sldChg chg="add">
        <pc:chgData name="Bucheli Ruth I.MSCWI.2401" userId="b9cbf94b-44f7-4827-b5b7-c6b9bef85fd2" providerId="ADAL" clId="{A702622B-CB81-4F6F-8E8B-983E1653F444}" dt="2025-05-23T06:35:42.495" v="178" actId="2890"/>
        <pc:sldMkLst>
          <pc:docMk/>
          <pc:sldMk cId="3758527476" sldId="300"/>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g294f65e3799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 name="Google Shape;383;g294f65e3799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a:extLst>
            <a:ext uri="{FF2B5EF4-FFF2-40B4-BE49-F238E27FC236}">
              <a16:creationId xmlns:a16="http://schemas.microsoft.com/office/drawing/2014/main" id="{70999298-7E58-4263-4E50-296C3882A5D7}"/>
            </a:ext>
          </a:extLst>
        </p:cNvPr>
        <p:cNvGrpSpPr/>
        <p:nvPr/>
      </p:nvGrpSpPr>
      <p:grpSpPr>
        <a:xfrm>
          <a:off x="0" y="0"/>
          <a:ext cx="0" cy="0"/>
          <a:chOff x="0" y="0"/>
          <a:chExt cx="0" cy="0"/>
        </a:xfrm>
      </p:grpSpPr>
      <p:sp>
        <p:nvSpPr>
          <p:cNvPr id="537" name="Google Shape;537;g21258269c9b_0_226:notes">
            <a:extLst>
              <a:ext uri="{FF2B5EF4-FFF2-40B4-BE49-F238E27FC236}">
                <a16:creationId xmlns:a16="http://schemas.microsoft.com/office/drawing/2014/main" id="{1017BFA7-6E16-0772-1F2C-466CED6C036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8" name="Google Shape;538;g21258269c9b_0_226:notes">
            <a:extLst>
              <a:ext uri="{FF2B5EF4-FFF2-40B4-BE49-F238E27FC236}">
                <a16:creationId xmlns:a16="http://schemas.microsoft.com/office/drawing/2014/main" id="{C803990E-BA07-CAF1-46F5-32F287BE852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289447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a:extLst>
            <a:ext uri="{FF2B5EF4-FFF2-40B4-BE49-F238E27FC236}">
              <a16:creationId xmlns:a16="http://schemas.microsoft.com/office/drawing/2014/main" id="{13D722E1-1F00-D980-2F64-F44B88A54808}"/>
            </a:ext>
          </a:extLst>
        </p:cNvPr>
        <p:cNvGrpSpPr/>
        <p:nvPr/>
      </p:nvGrpSpPr>
      <p:grpSpPr>
        <a:xfrm>
          <a:off x="0" y="0"/>
          <a:ext cx="0" cy="0"/>
          <a:chOff x="0" y="0"/>
          <a:chExt cx="0" cy="0"/>
        </a:xfrm>
      </p:grpSpPr>
      <p:sp>
        <p:nvSpPr>
          <p:cNvPr id="537" name="Google Shape;537;g21258269c9b_0_226:notes">
            <a:extLst>
              <a:ext uri="{FF2B5EF4-FFF2-40B4-BE49-F238E27FC236}">
                <a16:creationId xmlns:a16="http://schemas.microsoft.com/office/drawing/2014/main" id="{7B062CF0-1B4C-F47E-B6E5-16618FBDD66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8" name="Google Shape;538;g21258269c9b_0_226:notes">
            <a:extLst>
              <a:ext uri="{FF2B5EF4-FFF2-40B4-BE49-F238E27FC236}">
                <a16:creationId xmlns:a16="http://schemas.microsoft.com/office/drawing/2014/main" id="{22FA1FC6-1113-B2AF-E2D5-36C6C18F2B1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765797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a:extLst>
            <a:ext uri="{FF2B5EF4-FFF2-40B4-BE49-F238E27FC236}">
              <a16:creationId xmlns:a16="http://schemas.microsoft.com/office/drawing/2014/main" id="{FF8224FE-2F2E-FA28-3275-9DB7E10C37AE}"/>
            </a:ext>
          </a:extLst>
        </p:cNvPr>
        <p:cNvGrpSpPr/>
        <p:nvPr/>
      </p:nvGrpSpPr>
      <p:grpSpPr>
        <a:xfrm>
          <a:off x="0" y="0"/>
          <a:ext cx="0" cy="0"/>
          <a:chOff x="0" y="0"/>
          <a:chExt cx="0" cy="0"/>
        </a:xfrm>
      </p:grpSpPr>
      <p:sp>
        <p:nvSpPr>
          <p:cNvPr id="537" name="Google Shape;537;g21258269c9b_0_226:notes">
            <a:extLst>
              <a:ext uri="{FF2B5EF4-FFF2-40B4-BE49-F238E27FC236}">
                <a16:creationId xmlns:a16="http://schemas.microsoft.com/office/drawing/2014/main" id="{5202E06F-CBCF-C9F8-A7DA-42B3856E117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8" name="Google Shape;538;g21258269c9b_0_226:notes">
            <a:extLst>
              <a:ext uri="{FF2B5EF4-FFF2-40B4-BE49-F238E27FC236}">
                <a16:creationId xmlns:a16="http://schemas.microsoft.com/office/drawing/2014/main" id="{9032994D-51E9-296C-2C48-B1C07F444F6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None/>
            </a:pPr>
            <a:r>
              <a:rPr lang="en-US" b="1" err="1"/>
              <a:t>Vergleich</a:t>
            </a:r>
            <a:r>
              <a:rPr lang="en-US" b="1"/>
              <a:t> </a:t>
            </a:r>
            <a:r>
              <a:rPr lang="en-US" b="1" err="1"/>
              <a:t>Kaufpreis</a:t>
            </a:r>
            <a:r>
              <a:rPr lang="en-US" b="1"/>
              <a:t>, Zins, Inflation, IMPI:</a:t>
            </a:r>
            <a:endParaRPr lang="en-US"/>
          </a:p>
          <a:p>
            <a:pPr>
              <a:buNone/>
            </a:pPr>
            <a:r>
              <a:rPr lang="en-US" dirty="0"/>
              <a:t>Ein </a:t>
            </a:r>
            <a:r>
              <a:rPr lang="en-US" dirty="0" err="1"/>
              <a:t>normierter</a:t>
            </a:r>
            <a:r>
              <a:rPr lang="en-US" dirty="0"/>
              <a:t> </a:t>
            </a:r>
            <a:r>
              <a:rPr lang="en-US" dirty="0" err="1"/>
              <a:t>Vergleich</a:t>
            </a:r>
            <a:r>
              <a:rPr lang="en-US" dirty="0"/>
              <a:t> </a:t>
            </a:r>
            <a:r>
              <a:rPr lang="en-US" dirty="0" err="1"/>
              <a:t>zeigt</a:t>
            </a:r>
            <a:r>
              <a:rPr lang="en-US" dirty="0"/>
              <a:t>: Die </a:t>
            </a:r>
            <a:r>
              <a:rPr lang="en-US" dirty="0" err="1"/>
              <a:t>Immobilienkaufpreise</a:t>
            </a:r>
            <a:r>
              <a:rPr lang="en-US" dirty="0"/>
              <a:t> </a:t>
            </a:r>
            <a:r>
              <a:rPr lang="en-US" dirty="0" err="1"/>
              <a:t>verlaufen</a:t>
            </a:r>
            <a:r>
              <a:rPr lang="en-US" dirty="0"/>
              <a:t> am </a:t>
            </a:r>
            <a:r>
              <a:rPr lang="en-US" dirty="0" err="1"/>
              <a:t>stärksten</a:t>
            </a:r>
            <a:r>
              <a:rPr lang="en-US" dirty="0"/>
              <a:t> parallel </a:t>
            </a:r>
            <a:r>
              <a:rPr lang="en-US" dirty="0" err="1"/>
              <a:t>zum</a:t>
            </a:r>
            <a:r>
              <a:rPr lang="en-US" dirty="0"/>
              <a:t> </a:t>
            </a:r>
            <a:r>
              <a:rPr lang="en-US" dirty="0" err="1"/>
              <a:t>Immobilienpreisindex</a:t>
            </a:r>
            <a:r>
              <a:rPr lang="en-US" dirty="0"/>
              <a:t> (IMPI), was seine </a:t>
            </a:r>
            <a:r>
              <a:rPr lang="en-US" dirty="0" err="1"/>
              <a:t>Aussagekraft</a:t>
            </a:r>
            <a:r>
              <a:rPr lang="en-US" dirty="0"/>
              <a:t> </a:t>
            </a:r>
            <a:r>
              <a:rPr lang="en-US" dirty="0" err="1"/>
              <a:t>als</a:t>
            </a:r>
            <a:r>
              <a:rPr lang="en-US" dirty="0"/>
              <a:t> </a:t>
            </a:r>
            <a:r>
              <a:rPr lang="en-US" dirty="0" err="1"/>
              <a:t>Marktindikator</a:t>
            </a:r>
            <a:r>
              <a:rPr lang="en-US" dirty="0"/>
              <a:t> </a:t>
            </a:r>
            <a:r>
              <a:rPr lang="en-US" dirty="0" err="1"/>
              <a:t>unterstreicht</a:t>
            </a:r>
            <a:r>
              <a:rPr lang="en-US" dirty="0"/>
              <a:t>. Die </a:t>
            </a:r>
            <a:r>
              <a:rPr lang="en-US" dirty="0" err="1"/>
              <a:t>Kaufpreisentwicklung</a:t>
            </a:r>
            <a:r>
              <a:rPr lang="en-US" dirty="0"/>
              <a:t> </a:t>
            </a:r>
            <a:r>
              <a:rPr lang="en-US" dirty="0" err="1"/>
              <a:t>hingegen</a:t>
            </a:r>
            <a:r>
              <a:rPr lang="en-US" dirty="0"/>
              <a:t> </a:t>
            </a:r>
            <a:r>
              <a:rPr lang="en-US" dirty="0" err="1"/>
              <a:t>vreläuft</a:t>
            </a:r>
            <a:r>
              <a:rPr lang="en-US" dirty="0"/>
              <a:t> </a:t>
            </a:r>
            <a:r>
              <a:rPr lang="en-US" dirty="0" err="1"/>
              <a:t>nur</a:t>
            </a:r>
            <a:r>
              <a:rPr lang="en-US" dirty="0"/>
              <a:t> </a:t>
            </a:r>
            <a:r>
              <a:rPr lang="en-US" dirty="0" err="1"/>
              <a:t>teilweise</a:t>
            </a:r>
            <a:r>
              <a:rPr lang="en-US" dirty="0"/>
              <a:t> </a:t>
            </a:r>
            <a:r>
              <a:rPr lang="en-US" dirty="0" err="1"/>
              <a:t>synchron</a:t>
            </a:r>
            <a:r>
              <a:rPr lang="en-US" dirty="0"/>
              <a:t> </a:t>
            </a:r>
            <a:r>
              <a:rPr lang="en-US" dirty="0" err="1"/>
              <a:t>mit</a:t>
            </a:r>
            <a:r>
              <a:rPr lang="en-US" dirty="0"/>
              <a:t> der Inflation, was auf </a:t>
            </a:r>
            <a:r>
              <a:rPr lang="en-US" dirty="0" err="1"/>
              <a:t>andere</a:t>
            </a:r>
            <a:r>
              <a:rPr lang="en-US" dirty="0"/>
              <a:t> </a:t>
            </a:r>
            <a:r>
              <a:rPr lang="en-US" dirty="0" err="1"/>
              <a:t>Einflussfaktoren</a:t>
            </a:r>
            <a:r>
              <a:rPr lang="en-US" dirty="0"/>
              <a:t> </a:t>
            </a:r>
            <a:r>
              <a:rPr lang="en-US" dirty="0" err="1"/>
              <a:t>wie</a:t>
            </a:r>
            <a:r>
              <a:rPr lang="en-US" dirty="0"/>
              <a:t> </a:t>
            </a:r>
            <a:r>
              <a:rPr lang="en-US" dirty="0" err="1"/>
              <a:t>beispielsweise</a:t>
            </a:r>
            <a:r>
              <a:rPr lang="en-US" dirty="0"/>
              <a:t> </a:t>
            </a:r>
            <a:r>
              <a:rPr lang="en-US" dirty="0" err="1"/>
              <a:t>Marktknappheit</a:t>
            </a:r>
            <a:r>
              <a:rPr lang="en-US" dirty="0"/>
              <a:t> </a:t>
            </a:r>
            <a:r>
              <a:rPr lang="en-US" dirty="0" err="1"/>
              <a:t>oder</a:t>
            </a:r>
            <a:r>
              <a:rPr lang="en-US" dirty="0"/>
              <a:t> </a:t>
            </a:r>
            <a:r>
              <a:rPr lang="en-US" dirty="0" err="1"/>
              <a:t>demografische</a:t>
            </a:r>
            <a:r>
              <a:rPr lang="en-US" dirty="0"/>
              <a:t> Trends </a:t>
            </a:r>
            <a:r>
              <a:rPr lang="en-US" dirty="0" err="1"/>
              <a:t>hindeuten</a:t>
            </a:r>
            <a:r>
              <a:rPr lang="en-US" dirty="0"/>
              <a:t> </a:t>
            </a:r>
            <a:r>
              <a:rPr lang="en-US" dirty="0" err="1"/>
              <a:t>könnte</a:t>
            </a:r>
            <a:r>
              <a:rPr lang="en-US" dirty="0"/>
              <a:t>. Die Inflation </a:t>
            </a:r>
            <a:r>
              <a:rPr lang="en-US" dirty="0" err="1"/>
              <a:t>hingegen</a:t>
            </a:r>
            <a:r>
              <a:rPr lang="en-US" dirty="0"/>
              <a:t> </a:t>
            </a:r>
            <a:r>
              <a:rPr lang="en-US" dirty="0" err="1"/>
              <a:t>beeinflusst</a:t>
            </a:r>
            <a:r>
              <a:rPr lang="en-US" dirty="0"/>
              <a:t> die </a:t>
            </a:r>
            <a:r>
              <a:rPr lang="en-US" dirty="0" err="1"/>
              <a:t>Preise</a:t>
            </a:r>
            <a:r>
              <a:rPr lang="en-US" dirty="0"/>
              <a:t> </a:t>
            </a:r>
            <a:r>
              <a:rPr lang="en-US" dirty="0" err="1"/>
              <a:t>nur</a:t>
            </a:r>
            <a:r>
              <a:rPr lang="en-US" dirty="0"/>
              <a:t> </a:t>
            </a:r>
            <a:r>
              <a:rPr lang="en-US" dirty="0" err="1"/>
              <a:t>teilweise</a:t>
            </a:r>
            <a:r>
              <a:rPr lang="en-US" dirty="0"/>
              <a:t> </a:t>
            </a:r>
            <a:r>
              <a:rPr lang="en-US" dirty="0" err="1"/>
              <a:t>direkt</a:t>
            </a:r>
            <a:r>
              <a:rPr lang="en-US" dirty="0"/>
              <a:t> – was auf </a:t>
            </a:r>
            <a:r>
              <a:rPr lang="en-US" dirty="0" err="1"/>
              <a:t>zusätzliche</a:t>
            </a:r>
            <a:r>
              <a:rPr lang="en-US" dirty="0"/>
              <a:t> </a:t>
            </a:r>
            <a:r>
              <a:rPr lang="en-US" dirty="0" err="1"/>
              <a:t>Faktoren</a:t>
            </a:r>
            <a:r>
              <a:rPr lang="en-US" dirty="0"/>
              <a:t> </a:t>
            </a:r>
            <a:r>
              <a:rPr lang="en-US" dirty="0" err="1"/>
              <a:t>wie</a:t>
            </a:r>
            <a:r>
              <a:rPr lang="en-US" dirty="0"/>
              <a:t> </a:t>
            </a:r>
            <a:r>
              <a:rPr lang="en-US" dirty="0" err="1"/>
              <a:t>Marktknappheit</a:t>
            </a:r>
            <a:r>
              <a:rPr lang="en-US" dirty="0"/>
              <a:t> </a:t>
            </a:r>
            <a:r>
              <a:rPr lang="en-US" dirty="0" err="1"/>
              <a:t>oder</a:t>
            </a:r>
            <a:r>
              <a:rPr lang="en-US" dirty="0"/>
              <a:t> </a:t>
            </a:r>
            <a:r>
              <a:rPr lang="en-US" dirty="0" err="1"/>
              <a:t>demografische</a:t>
            </a:r>
            <a:r>
              <a:rPr lang="en-US" dirty="0"/>
              <a:t> Trends </a:t>
            </a:r>
            <a:r>
              <a:rPr lang="en-US" dirty="0" err="1"/>
              <a:t>hindeutet</a:t>
            </a:r>
            <a:r>
              <a:rPr lang="en-US" dirty="0"/>
              <a:t>. Weiter </a:t>
            </a:r>
            <a:r>
              <a:rPr lang="en-US" dirty="0" err="1"/>
              <a:t>auffällig</a:t>
            </a:r>
            <a:r>
              <a:rPr lang="en-US" dirty="0"/>
              <a:t> </a:t>
            </a:r>
            <a:r>
              <a:rPr lang="en-US" dirty="0" err="1"/>
              <a:t>ist</a:t>
            </a:r>
            <a:r>
              <a:rPr lang="en-US" dirty="0"/>
              <a:t> der </a:t>
            </a:r>
            <a:r>
              <a:rPr lang="en-US" dirty="0" err="1"/>
              <a:t>Gleichlauf</a:t>
            </a:r>
            <a:r>
              <a:rPr lang="en-US" dirty="0"/>
              <a:t> </a:t>
            </a:r>
            <a:r>
              <a:rPr lang="en-US" dirty="0" err="1"/>
              <a:t>zwischen</a:t>
            </a:r>
            <a:r>
              <a:rPr lang="en-US" dirty="0"/>
              <a:t> </a:t>
            </a:r>
            <a:r>
              <a:rPr lang="en-US" dirty="0" err="1"/>
              <a:t>steigenden</a:t>
            </a:r>
            <a:r>
              <a:rPr lang="en-US" dirty="0"/>
              <a:t> </a:t>
            </a:r>
            <a:r>
              <a:rPr lang="en-US" dirty="0" err="1"/>
              <a:t>Zinsen</a:t>
            </a:r>
            <a:r>
              <a:rPr lang="en-US" dirty="0"/>
              <a:t> und </a:t>
            </a:r>
            <a:r>
              <a:rPr lang="en-US" dirty="0" err="1"/>
              <a:t>steigenden</a:t>
            </a:r>
            <a:r>
              <a:rPr lang="en-US" dirty="0"/>
              <a:t> </a:t>
            </a:r>
            <a:r>
              <a:rPr lang="en-US" dirty="0" err="1"/>
              <a:t>Kaufpreisen</a:t>
            </a:r>
            <a:r>
              <a:rPr lang="en-US" dirty="0"/>
              <a:t> </a:t>
            </a:r>
            <a:r>
              <a:rPr lang="en-US" dirty="0" err="1"/>
              <a:t>seit</a:t>
            </a:r>
            <a:r>
              <a:rPr lang="en-US" dirty="0"/>
              <a:t> 2021.</a:t>
            </a:r>
          </a:p>
          <a:p>
            <a:pPr marL="0" lvl="0" indent="0" algn="l">
              <a:spcBef>
                <a:spcPts val="0"/>
              </a:spcBef>
              <a:spcAft>
                <a:spcPts val="0"/>
              </a:spcAft>
              <a:buNone/>
            </a:pPr>
            <a:endParaRPr dirty="0"/>
          </a:p>
        </p:txBody>
      </p:sp>
    </p:spTree>
    <p:extLst>
      <p:ext uri="{BB962C8B-B14F-4D97-AF65-F5344CB8AC3E}">
        <p14:creationId xmlns:p14="http://schemas.microsoft.com/office/powerpoint/2010/main" val="38215725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a:extLst>
            <a:ext uri="{FF2B5EF4-FFF2-40B4-BE49-F238E27FC236}">
              <a16:creationId xmlns:a16="http://schemas.microsoft.com/office/drawing/2014/main" id="{6DFCA46A-A40A-2136-E681-0DB1B3637412}"/>
            </a:ext>
          </a:extLst>
        </p:cNvPr>
        <p:cNvGrpSpPr/>
        <p:nvPr/>
      </p:nvGrpSpPr>
      <p:grpSpPr>
        <a:xfrm>
          <a:off x="0" y="0"/>
          <a:ext cx="0" cy="0"/>
          <a:chOff x="0" y="0"/>
          <a:chExt cx="0" cy="0"/>
        </a:xfrm>
      </p:grpSpPr>
      <p:sp>
        <p:nvSpPr>
          <p:cNvPr id="537" name="Google Shape;537;g21258269c9b_0_226:notes">
            <a:extLst>
              <a:ext uri="{FF2B5EF4-FFF2-40B4-BE49-F238E27FC236}">
                <a16:creationId xmlns:a16="http://schemas.microsoft.com/office/drawing/2014/main" id="{A5CB3624-83EB-141A-24B7-2DBF367BF79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8" name="Google Shape;538;g21258269c9b_0_226:notes">
            <a:extLst>
              <a:ext uri="{FF2B5EF4-FFF2-40B4-BE49-F238E27FC236}">
                <a16:creationId xmlns:a16="http://schemas.microsoft.com/office/drawing/2014/main" id="{37830D02-4B58-13C5-B936-5F576D86F0C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390320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a:extLst>
            <a:ext uri="{FF2B5EF4-FFF2-40B4-BE49-F238E27FC236}">
              <a16:creationId xmlns:a16="http://schemas.microsoft.com/office/drawing/2014/main" id="{F5126C65-0037-D857-2DCA-946A1B5BBA5B}"/>
            </a:ext>
          </a:extLst>
        </p:cNvPr>
        <p:cNvGrpSpPr/>
        <p:nvPr/>
      </p:nvGrpSpPr>
      <p:grpSpPr>
        <a:xfrm>
          <a:off x="0" y="0"/>
          <a:ext cx="0" cy="0"/>
          <a:chOff x="0" y="0"/>
          <a:chExt cx="0" cy="0"/>
        </a:xfrm>
      </p:grpSpPr>
      <p:sp>
        <p:nvSpPr>
          <p:cNvPr id="537" name="Google Shape;537;g21258269c9b_0_226:notes">
            <a:extLst>
              <a:ext uri="{FF2B5EF4-FFF2-40B4-BE49-F238E27FC236}">
                <a16:creationId xmlns:a16="http://schemas.microsoft.com/office/drawing/2014/main" id="{1DC0A935-CD02-3061-C8F9-E0C3F03BD79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8" name="Google Shape;538;g21258269c9b_0_226:notes">
            <a:extLst>
              <a:ext uri="{FF2B5EF4-FFF2-40B4-BE49-F238E27FC236}">
                <a16:creationId xmlns:a16="http://schemas.microsoft.com/office/drawing/2014/main" id="{DD9631C0-4CEB-F067-92C0-B8ECB6940CF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928477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a:extLst>
            <a:ext uri="{FF2B5EF4-FFF2-40B4-BE49-F238E27FC236}">
              <a16:creationId xmlns:a16="http://schemas.microsoft.com/office/drawing/2014/main" id="{A52388D4-81B8-2E36-DC67-474BE9EA8E83}"/>
            </a:ext>
          </a:extLst>
        </p:cNvPr>
        <p:cNvGrpSpPr/>
        <p:nvPr/>
      </p:nvGrpSpPr>
      <p:grpSpPr>
        <a:xfrm>
          <a:off x="0" y="0"/>
          <a:ext cx="0" cy="0"/>
          <a:chOff x="0" y="0"/>
          <a:chExt cx="0" cy="0"/>
        </a:xfrm>
      </p:grpSpPr>
      <p:sp>
        <p:nvSpPr>
          <p:cNvPr id="460" name="Google Shape;460;g21258269c9b_0_111:notes">
            <a:extLst>
              <a:ext uri="{FF2B5EF4-FFF2-40B4-BE49-F238E27FC236}">
                <a16:creationId xmlns:a16="http://schemas.microsoft.com/office/drawing/2014/main" id="{4C1A1169-1980-4385-301B-9AE8F88F135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1" name="Google Shape;461;g21258269c9b_0_111:notes">
            <a:extLst>
              <a:ext uri="{FF2B5EF4-FFF2-40B4-BE49-F238E27FC236}">
                <a16:creationId xmlns:a16="http://schemas.microsoft.com/office/drawing/2014/main" id="{E571AAEE-C975-7A1D-652F-E98F7158C64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None/>
            </a:pPr>
            <a:r>
              <a:rPr lang="en-US" b="1" dirty="0" err="1"/>
              <a:t>Basierend</a:t>
            </a:r>
            <a:r>
              <a:rPr lang="en-US" b="1" dirty="0"/>
              <a:t> auf </a:t>
            </a:r>
            <a:r>
              <a:rPr lang="en-US" b="1" dirty="0" err="1"/>
              <a:t>diesen</a:t>
            </a:r>
            <a:r>
              <a:rPr lang="en-US" b="1" dirty="0"/>
              <a:t> und </a:t>
            </a:r>
            <a:r>
              <a:rPr lang="en-US" b="1" dirty="0" err="1"/>
              <a:t>weiteren</a:t>
            </a:r>
            <a:r>
              <a:rPr lang="en-US" b="1" dirty="0"/>
              <a:t> </a:t>
            </a:r>
            <a:r>
              <a:rPr lang="en-US" b="1" dirty="0" err="1"/>
              <a:t>Analysen</a:t>
            </a:r>
            <a:r>
              <a:rPr lang="en-US" b="1" dirty="0"/>
              <a:t> </a:t>
            </a:r>
            <a:r>
              <a:rPr lang="en-US" b="1" dirty="0" err="1"/>
              <a:t>konnten</a:t>
            </a:r>
            <a:r>
              <a:rPr lang="en-US" b="1" dirty="0"/>
              <a:t> </a:t>
            </a:r>
            <a:r>
              <a:rPr lang="en-US" b="1" dirty="0" err="1"/>
              <a:t>wir</a:t>
            </a:r>
            <a:r>
              <a:rPr lang="en-US" b="1" dirty="0"/>
              <a:t> die </a:t>
            </a:r>
            <a:r>
              <a:rPr lang="en-US" b="1" dirty="0" err="1"/>
              <a:t>folgenden</a:t>
            </a:r>
            <a:r>
              <a:rPr lang="en-US" b="1" dirty="0"/>
              <a:t> </a:t>
            </a:r>
            <a:r>
              <a:rPr lang="en-US" b="1" dirty="0" err="1"/>
              <a:t>Schlüsse</a:t>
            </a:r>
            <a:r>
              <a:rPr lang="en-US" b="1" dirty="0"/>
              <a:t> </a:t>
            </a:r>
            <a:r>
              <a:rPr lang="en-US" b="1" dirty="0" err="1"/>
              <a:t>ziehen</a:t>
            </a:r>
            <a:r>
              <a:rPr lang="en-US" b="1" dirty="0"/>
              <a:t>:</a:t>
            </a:r>
            <a:endParaRPr lang="en-US" dirty="0"/>
          </a:p>
          <a:p>
            <a:pPr>
              <a:buNone/>
            </a:pPr>
            <a:r>
              <a:rPr lang="en-US" dirty="0" err="1"/>
              <a:t>Erstens</a:t>
            </a:r>
            <a:r>
              <a:rPr lang="en-US" dirty="0"/>
              <a:t>: </a:t>
            </a:r>
            <a:r>
              <a:rPr lang="en-US" dirty="0" err="1"/>
              <a:t>Immobilien</a:t>
            </a:r>
            <a:r>
              <a:rPr lang="en-US" dirty="0"/>
              <a:t> </a:t>
            </a:r>
            <a:r>
              <a:rPr lang="en-US" dirty="0" err="1"/>
              <a:t>bleiben</a:t>
            </a:r>
            <a:r>
              <a:rPr lang="en-US" dirty="0"/>
              <a:t> </a:t>
            </a:r>
            <a:r>
              <a:rPr lang="en-US" dirty="0" err="1"/>
              <a:t>attraktiv</a:t>
            </a:r>
            <a:r>
              <a:rPr lang="en-US" dirty="0"/>
              <a:t> – insbesondere wegen der Koppelung an die Inflation. </a:t>
            </a:r>
            <a:endParaRPr lang="en-US"/>
          </a:p>
          <a:p>
            <a:pPr>
              <a:buNone/>
            </a:pPr>
            <a:r>
              <a:rPr lang="en-US" dirty="0" err="1"/>
              <a:t>Zweitens</a:t>
            </a:r>
            <a:r>
              <a:rPr lang="en-US" dirty="0"/>
              <a:t>: </a:t>
            </a:r>
            <a:r>
              <a:rPr lang="en-US" dirty="0" err="1"/>
              <a:t>Wohnungen</a:t>
            </a:r>
            <a:r>
              <a:rPr lang="en-US" dirty="0"/>
              <a:t> </a:t>
            </a:r>
            <a:r>
              <a:rPr lang="en-US" dirty="0" err="1"/>
              <a:t>mit</a:t>
            </a:r>
            <a:r>
              <a:rPr lang="en-US" dirty="0"/>
              <a:t> 3.5 </a:t>
            </a:r>
            <a:r>
              <a:rPr lang="en-US" dirty="0" err="1"/>
              <a:t>oder</a:t>
            </a:r>
            <a:r>
              <a:rPr lang="en-US" dirty="0"/>
              <a:t> 4.5 Zimmern dominieren die Nachfrage und bieten stabiles Renditepotenzial. </a:t>
            </a:r>
          </a:p>
          <a:p>
            <a:pPr>
              <a:buNone/>
            </a:pPr>
            <a:r>
              <a:rPr lang="en-US" dirty="0" err="1"/>
              <a:t>Drittens</a:t>
            </a:r>
            <a:r>
              <a:rPr lang="en-US" dirty="0"/>
              <a:t>: </a:t>
            </a:r>
            <a:r>
              <a:rPr lang="en-US" dirty="0" err="1"/>
              <a:t>Investitionen</a:t>
            </a:r>
            <a:r>
              <a:rPr lang="en-US" dirty="0"/>
              <a:t> in Gemeinden </a:t>
            </a:r>
            <a:r>
              <a:rPr lang="en-US" dirty="0" err="1"/>
              <a:t>kleiner</a:t>
            </a:r>
            <a:r>
              <a:rPr lang="en-US" dirty="0"/>
              <a:t> </a:t>
            </a:r>
            <a:r>
              <a:rPr lang="en-US" dirty="0" err="1"/>
              <a:t>Agglomerationen</a:t>
            </a:r>
            <a:r>
              <a:rPr lang="en-US" dirty="0"/>
              <a:t> </a:t>
            </a:r>
            <a:r>
              <a:rPr lang="en-US" dirty="0" err="1"/>
              <a:t>haben</a:t>
            </a:r>
            <a:r>
              <a:rPr lang="en-US" dirty="0"/>
              <a:t> </a:t>
            </a:r>
            <a:r>
              <a:rPr lang="en-US" dirty="0" err="1"/>
              <a:t>sich</a:t>
            </a:r>
            <a:r>
              <a:rPr lang="en-US" dirty="0"/>
              <a:t> in den </a:t>
            </a:r>
            <a:r>
              <a:rPr lang="en-US" dirty="0" err="1"/>
              <a:t>letzten</a:t>
            </a:r>
            <a:r>
              <a:rPr lang="en-US" dirty="0"/>
              <a:t> Jahren </a:t>
            </a:r>
            <a:r>
              <a:rPr lang="en-US" dirty="0" err="1"/>
              <a:t>überdurchschnittlich</a:t>
            </a:r>
            <a:r>
              <a:rPr lang="en-US" dirty="0"/>
              <a:t> </a:t>
            </a:r>
            <a:r>
              <a:rPr lang="en-US" dirty="0" err="1"/>
              <a:t>rentiert</a:t>
            </a:r>
            <a:r>
              <a:rPr lang="en-US" dirty="0"/>
              <a:t> – </a:t>
            </a:r>
            <a:r>
              <a:rPr lang="en-US" dirty="0" err="1"/>
              <a:t>hier</a:t>
            </a:r>
            <a:r>
              <a:rPr lang="en-US" dirty="0"/>
              <a:t> </a:t>
            </a:r>
            <a:r>
              <a:rPr lang="en-US" dirty="0" err="1"/>
              <a:t>sehen</a:t>
            </a:r>
            <a:r>
              <a:rPr lang="en-US" dirty="0"/>
              <a:t> </a:t>
            </a:r>
            <a:r>
              <a:rPr lang="en-US" dirty="0" err="1"/>
              <a:t>wir</a:t>
            </a:r>
            <a:r>
              <a:rPr lang="en-US" dirty="0"/>
              <a:t> </a:t>
            </a:r>
            <a:r>
              <a:rPr lang="en-US" dirty="0" err="1"/>
              <a:t>weiterhin</a:t>
            </a:r>
            <a:r>
              <a:rPr lang="en-US" dirty="0"/>
              <a:t> grosses </a:t>
            </a:r>
            <a:r>
              <a:rPr lang="en-US" dirty="0" err="1"/>
              <a:t>Potenzial</a:t>
            </a:r>
            <a:r>
              <a:rPr lang="en-US" dirty="0"/>
              <a:t>. à dies </a:t>
            </a:r>
            <a:r>
              <a:rPr lang="en-US" dirty="0" err="1"/>
              <a:t>ist</a:t>
            </a:r>
            <a:r>
              <a:rPr lang="en-US" dirty="0"/>
              <a:t> </a:t>
            </a:r>
            <a:r>
              <a:rPr lang="en-US" dirty="0" err="1"/>
              <a:t>auch</a:t>
            </a:r>
            <a:r>
              <a:rPr lang="en-US" dirty="0"/>
              <a:t> </a:t>
            </a:r>
            <a:r>
              <a:rPr lang="en-US" dirty="0" err="1"/>
              <a:t>weiter</a:t>
            </a:r>
            <a:r>
              <a:rPr lang="en-US" dirty="0"/>
              <a:t> </a:t>
            </a:r>
            <a:r>
              <a:rPr lang="en-US" dirty="0" err="1"/>
              <a:t>gestützt</a:t>
            </a:r>
            <a:r>
              <a:rPr lang="en-US" dirty="0"/>
              <a:t> von den UBS-</a:t>
            </a:r>
            <a:r>
              <a:rPr lang="en-US" dirty="0" err="1"/>
              <a:t>Berichten</a:t>
            </a:r>
            <a:r>
              <a:rPr lang="en-US" dirty="0"/>
              <a:t>… </a:t>
            </a:r>
          </a:p>
          <a:p>
            <a:pPr marL="0" lvl="0" indent="0" algn="l">
              <a:spcBef>
                <a:spcPts val="0"/>
              </a:spcBef>
              <a:spcAft>
                <a:spcPts val="0"/>
              </a:spcAft>
              <a:buNone/>
            </a:pPr>
            <a:endParaRPr dirty="0"/>
          </a:p>
        </p:txBody>
      </p:sp>
    </p:spTree>
    <p:extLst>
      <p:ext uri="{BB962C8B-B14F-4D97-AF65-F5344CB8AC3E}">
        <p14:creationId xmlns:p14="http://schemas.microsoft.com/office/powerpoint/2010/main" val="34122991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a:extLst>
            <a:ext uri="{FF2B5EF4-FFF2-40B4-BE49-F238E27FC236}">
              <a16:creationId xmlns:a16="http://schemas.microsoft.com/office/drawing/2014/main" id="{A4DD7B0F-6759-FC12-1B64-46AE3B64144D}"/>
            </a:ext>
          </a:extLst>
        </p:cNvPr>
        <p:cNvGrpSpPr/>
        <p:nvPr/>
      </p:nvGrpSpPr>
      <p:grpSpPr>
        <a:xfrm>
          <a:off x="0" y="0"/>
          <a:ext cx="0" cy="0"/>
          <a:chOff x="0" y="0"/>
          <a:chExt cx="0" cy="0"/>
        </a:xfrm>
      </p:grpSpPr>
      <p:sp>
        <p:nvSpPr>
          <p:cNvPr id="382" name="Google Shape;382;g294f65e3799_0_31:notes">
            <a:extLst>
              <a:ext uri="{FF2B5EF4-FFF2-40B4-BE49-F238E27FC236}">
                <a16:creationId xmlns:a16="http://schemas.microsoft.com/office/drawing/2014/main" id="{F3A06775-D26E-0100-2F09-44FD0821179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 name="Google Shape;383;g294f65e3799_0_31:notes">
            <a:extLst>
              <a:ext uri="{FF2B5EF4-FFF2-40B4-BE49-F238E27FC236}">
                <a16:creationId xmlns:a16="http://schemas.microsoft.com/office/drawing/2014/main" id="{4D9B3EDD-9EE0-3B5D-3564-68B0F060350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None/>
            </a:pPr>
            <a:r>
              <a:rPr lang="en-US" b="1"/>
              <a:t>Vielen Dank:</a:t>
            </a:r>
            <a:endParaRPr lang="en-US"/>
          </a:p>
          <a:p>
            <a:pPr>
              <a:buNone/>
            </a:pPr>
            <a:r>
              <a:rPr lang="en-US"/>
              <a:t>Damit danken wir Ihnen für Ihre Aufmerksamkeit und stehen gerne für Rückfragen zur Verfügung.</a:t>
            </a:r>
          </a:p>
          <a:p>
            <a:pPr marL="0" lvl="0" indent="0" algn="l">
              <a:spcBef>
                <a:spcPts val="0"/>
              </a:spcBef>
              <a:spcAft>
                <a:spcPts val="0"/>
              </a:spcAft>
              <a:buNone/>
            </a:pPr>
            <a:endParaRPr dirty="0"/>
          </a:p>
        </p:txBody>
      </p:sp>
    </p:spTree>
    <p:extLst>
      <p:ext uri="{BB962C8B-B14F-4D97-AF65-F5344CB8AC3E}">
        <p14:creationId xmlns:p14="http://schemas.microsoft.com/office/powerpoint/2010/main" val="3856196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Google Shape;427;g21258269c9b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8" name="Google Shape;428;g21258269c9b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err="1"/>
              <a:t>Worauf</a:t>
            </a:r>
            <a:r>
              <a:rPr lang="en-GB"/>
              <a:t> </a:t>
            </a:r>
            <a:r>
              <a:rPr lang="en-GB" err="1"/>
              <a:t>sind</a:t>
            </a:r>
            <a:r>
              <a:rPr lang="en-GB"/>
              <a:t> </a:t>
            </a:r>
            <a:r>
              <a:rPr lang="en-GB" err="1"/>
              <a:t>wir</a:t>
            </a:r>
            <a:r>
              <a:rPr lang="en-GB"/>
              <a:t> </a:t>
            </a:r>
            <a:r>
              <a:rPr lang="en-GB" err="1"/>
              <a:t>stolz</a:t>
            </a:r>
            <a:r>
              <a:rPr lang="en-GB"/>
              <a:t>? </a:t>
            </a:r>
          </a:p>
          <a:p>
            <a:pPr marL="171450" lvl="0" indent="-171450" algn="l" rtl="0">
              <a:spcBef>
                <a:spcPts val="0"/>
              </a:spcBef>
              <a:spcAft>
                <a:spcPts val="0"/>
              </a:spcAft>
              <a:buFontTx/>
              <a:buChar char="-"/>
            </a:pPr>
            <a:r>
              <a:rPr lang="en-GB"/>
              <a:t>(In Form </a:t>
            </a:r>
            <a:r>
              <a:rPr lang="en-GB" err="1"/>
              <a:t>Pilotprojekt</a:t>
            </a:r>
            <a:r>
              <a:rPr lang="en-GB"/>
              <a:t> </a:t>
            </a:r>
            <a:r>
              <a:rPr lang="en-GB" err="1"/>
              <a:t>konnten</a:t>
            </a:r>
            <a:r>
              <a:rPr lang="en-GB"/>
              <a:t> </a:t>
            </a:r>
            <a:r>
              <a:rPr lang="en-GB" err="1"/>
              <a:t>wir</a:t>
            </a:r>
            <a:r>
              <a:rPr lang="en-GB"/>
              <a:t> Daten </a:t>
            </a:r>
            <a:r>
              <a:rPr lang="en-GB" err="1"/>
              <a:t>auswerten</a:t>
            </a:r>
            <a:r>
              <a:rPr lang="en-GB"/>
              <a:t> und </a:t>
            </a:r>
            <a:r>
              <a:rPr lang="en-GB" err="1"/>
              <a:t>Prognosen</a:t>
            </a:r>
            <a:r>
              <a:rPr lang="en-GB"/>
              <a:t> </a:t>
            </a:r>
            <a:r>
              <a:rPr lang="en-GB" err="1"/>
              <a:t>durchführen</a:t>
            </a:r>
            <a:r>
              <a:rPr lang="en-GB"/>
              <a:t>. </a:t>
            </a:r>
            <a:r>
              <a:rPr lang="en-GB" err="1"/>
              <a:t>Darauf</a:t>
            </a:r>
            <a:r>
              <a:rPr lang="en-GB"/>
              <a:t> </a:t>
            </a:r>
            <a:r>
              <a:rPr lang="en-GB" err="1"/>
              <a:t>basierend</a:t>
            </a:r>
            <a:r>
              <a:rPr lang="en-GB"/>
              <a:t> </a:t>
            </a:r>
            <a:r>
              <a:rPr lang="en-GB" err="1"/>
              <a:t>können</a:t>
            </a:r>
            <a:r>
              <a:rPr lang="en-GB"/>
              <a:t> nun </a:t>
            </a:r>
            <a:r>
              <a:rPr lang="en-GB" err="1"/>
              <a:t>weitergehende</a:t>
            </a:r>
            <a:r>
              <a:rPr lang="en-GB"/>
              <a:t> Daten </a:t>
            </a:r>
            <a:r>
              <a:rPr lang="en-GB" err="1"/>
              <a:t>einbezogen</a:t>
            </a:r>
            <a:r>
              <a:rPr lang="en-GB"/>
              <a:t> </a:t>
            </a:r>
            <a:r>
              <a:rPr lang="en-GB" err="1"/>
              <a:t>werden</a:t>
            </a:r>
            <a:r>
              <a:rPr lang="en-GB"/>
              <a:t>, um </a:t>
            </a:r>
            <a:r>
              <a:rPr lang="en-GB" err="1"/>
              <a:t>detailliertere</a:t>
            </a:r>
            <a:r>
              <a:rPr lang="en-GB"/>
              <a:t> </a:t>
            </a:r>
            <a:r>
              <a:rPr lang="en-GB" err="1"/>
              <a:t>Rückschlüsse</a:t>
            </a:r>
            <a:r>
              <a:rPr lang="en-GB"/>
              <a:t> </a:t>
            </a:r>
            <a:r>
              <a:rPr lang="en-GB" err="1"/>
              <a:t>treffen</a:t>
            </a:r>
            <a:r>
              <a:rPr lang="en-GB"/>
              <a:t> </a:t>
            </a:r>
            <a:r>
              <a:rPr lang="en-GB" err="1"/>
              <a:t>zu</a:t>
            </a:r>
            <a:r>
              <a:rPr lang="en-GB"/>
              <a:t> </a:t>
            </a:r>
            <a:r>
              <a:rPr lang="en-GB" err="1"/>
              <a:t>können</a:t>
            </a:r>
            <a:r>
              <a:rPr lang="en-GB"/>
              <a:t>. )</a:t>
            </a:r>
          </a:p>
          <a:p>
            <a:pPr marL="171450" lvl="0" indent="-171450" algn="l" rtl="0">
              <a:spcBef>
                <a:spcPts val="0"/>
              </a:spcBef>
              <a:spcAft>
                <a:spcPts val="0"/>
              </a:spcAft>
              <a:buFontTx/>
              <a:buChar char="-"/>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3">
          <a:extLst>
            <a:ext uri="{FF2B5EF4-FFF2-40B4-BE49-F238E27FC236}">
              <a16:creationId xmlns:a16="http://schemas.microsoft.com/office/drawing/2014/main" id="{ED4CCC64-92B4-8897-711A-0CD03ED2A66B}"/>
            </a:ext>
          </a:extLst>
        </p:cNvPr>
        <p:cNvGrpSpPr/>
        <p:nvPr/>
      </p:nvGrpSpPr>
      <p:grpSpPr>
        <a:xfrm>
          <a:off x="0" y="0"/>
          <a:ext cx="0" cy="0"/>
          <a:chOff x="0" y="0"/>
          <a:chExt cx="0" cy="0"/>
        </a:xfrm>
      </p:grpSpPr>
      <p:sp>
        <p:nvSpPr>
          <p:cNvPr id="694" name="Google Shape;694;g2330b26925c_0_7:notes">
            <a:extLst>
              <a:ext uri="{FF2B5EF4-FFF2-40B4-BE49-F238E27FC236}">
                <a16:creationId xmlns:a16="http://schemas.microsoft.com/office/drawing/2014/main" id="{DCA3E1F5-FF9E-24F4-CE7A-FB766A77BD9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5" name="Google Shape;695;g2330b26925c_0_7:notes">
            <a:extLst>
              <a:ext uri="{FF2B5EF4-FFF2-40B4-BE49-F238E27FC236}">
                <a16:creationId xmlns:a16="http://schemas.microsoft.com/office/drawing/2014/main" id="{921C1883-04CB-18D4-07F2-381632F7A15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940467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3">
          <a:extLst>
            <a:ext uri="{FF2B5EF4-FFF2-40B4-BE49-F238E27FC236}">
              <a16:creationId xmlns:a16="http://schemas.microsoft.com/office/drawing/2014/main" id="{9683E3E8-1F96-DC9E-7244-C59DF70A07D6}"/>
            </a:ext>
          </a:extLst>
        </p:cNvPr>
        <p:cNvGrpSpPr/>
        <p:nvPr/>
      </p:nvGrpSpPr>
      <p:grpSpPr>
        <a:xfrm>
          <a:off x="0" y="0"/>
          <a:ext cx="0" cy="0"/>
          <a:chOff x="0" y="0"/>
          <a:chExt cx="0" cy="0"/>
        </a:xfrm>
      </p:grpSpPr>
      <p:sp>
        <p:nvSpPr>
          <p:cNvPr id="694" name="Google Shape;694;g2330b26925c_0_7:notes">
            <a:extLst>
              <a:ext uri="{FF2B5EF4-FFF2-40B4-BE49-F238E27FC236}">
                <a16:creationId xmlns:a16="http://schemas.microsoft.com/office/drawing/2014/main" id="{66132ABE-5EAD-EB79-E1D3-0D753DAEE04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5" name="Google Shape;695;g2330b26925c_0_7:notes">
            <a:extLst>
              <a:ext uri="{FF2B5EF4-FFF2-40B4-BE49-F238E27FC236}">
                <a16:creationId xmlns:a16="http://schemas.microsoft.com/office/drawing/2014/main" id="{A6B4052B-DCEA-E161-9C91-357FF489F9A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150471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a:extLst>
            <a:ext uri="{FF2B5EF4-FFF2-40B4-BE49-F238E27FC236}">
              <a16:creationId xmlns:a16="http://schemas.microsoft.com/office/drawing/2014/main" id="{443C6AAE-94B1-C1F8-DACC-D72A1BDFC488}"/>
            </a:ext>
          </a:extLst>
        </p:cNvPr>
        <p:cNvGrpSpPr/>
        <p:nvPr/>
      </p:nvGrpSpPr>
      <p:grpSpPr>
        <a:xfrm>
          <a:off x="0" y="0"/>
          <a:ext cx="0" cy="0"/>
          <a:chOff x="0" y="0"/>
          <a:chExt cx="0" cy="0"/>
        </a:xfrm>
      </p:grpSpPr>
      <p:sp>
        <p:nvSpPr>
          <p:cNvPr id="537" name="Google Shape;537;g21258269c9b_0_226:notes">
            <a:extLst>
              <a:ext uri="{FF2B5EF4-FFF2-40B4-BE49-F238E27FC236}">
                <a16:creationId xmlns:a16="http://schemas.microsoft.com/office/drawing/2014/main" id="{60EF1C5C-C18E-054E-7631-1A3C91FFFE9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8" name="Google Shape;538;g21258269c9b_0_226:notes">
            <a:extLst>
              <a:ext uri="{FF2B5EF4-FFF2-40B4-BE49-F238E27FC236}">
                <a16:creationId xmlns:a16="http://schemas.microsoft.com/office/drawing/2014/main" id="{83BC3127-38AD-8F4D-80AA-EE847B5F786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994318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a:extLst>
            <a:ext uri="{FF2B5EF4-FFF2-40B4-BE49-F238E27FC236}">
              <a16:creationId xmlns:a16="http://schemas.microsoft.com/office/drawing/2014/main" id="{9CFCB268-7838-2912-0757-3F4F615A8ADB}"/>
            </a:ext>
          </a:extLst>
        </p:cNvPr>
        <p:cNvGrpSpPr/>
        <p:nvPr/>
      </p:nvGrpSpPr>
      <p:grpSpPr>
        <a:xfrm>
          <a:off x="0" y="0"/>
          <a:ext cx="0" cy="0"/>
          <a:chOff x="0" y="0"/>
          <a:chExt cx="0" cy="0"/>
        </a:xfrm>
      </p:grpSpPr>
      <p:sp>
        <p:nvSpPr>
          <p:cNvPr id="537" name="Google Shape;537;g21258269c9b_0_226:notes">
            <a:extLst>
              <a:ext uri="{FF2B5EF4-FFF2-40B4-BE49-F238E27FC236}">
                <a16:creationId xmlns:a16="http://schemas.microsoft.com/office/drawing/2014/main" id="{BF3E67A4-F173-E032-B366-AAC81D36814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8" name="Google Shape;538;g21258269c9b_0_226:notes">
            <a:extLst>
              <a:ext uri="{FF2B5EF4-FFF2-40B4-BE49-F238E27FC236}">
                <a16:creationId xmlns:a16="http://schemas.microsoft.com/office/drawing/2014/main" id="{C3B1F952-54BD-97C8-8E5A-9A101846784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480795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a:extLst>
            <a:ext uri="{FF2B5EF4-FFF2-40B4-BE49-F238E27FC236}">
              <a16:creationId xmlns:a16="http://schemas.microsoft.com/office/drawing/2014/main" id="{B03430A1-B971-3316-7B85-AB72BFCC1BF3}"/>
            </a:ext>
          </a:extLst>
        </p:cNvPr>
        <p:cNvGrpSpPr/>
        <p:nvPr/>
      </p:nvGrpSpPr>
      <p:grpSpPr>
        <a:xfrm>
          <a:off x="0" y="0"/>
          <a:ext cx="0" cy="0"/>
          <a:chOff x="0" y="0"/>
          <a:chExt cx="0" cy="0"/>
        </a:xfrm>
      </p:grpSpPr>
      <p:sp>
        <p:nvSpPr>
          <p:cNvPr id="537" name="Google Shape;537;g21258269c9b_0_226:notes">
            <a:extLst>
              <a:ext uri="{FF2B5EF4-FFF2-40B4-BE49-F238E27FC236}">
                <a16:creationId xmlns:a16="http://schemas.microsoft.com/office/drawing/2014/main" id="{02E0EF53-1291-5907-2252-141C22FFCF1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8" name="Google Shape;538;g21258269c9b_0_226:notes">
            <a:extLst>
              <a:ext uri="{FF2B5EF4-FFF2-40B4-BE49-F238E27FC236}">
                <a16:creationId xmlns:a16="http://schemas.microsoft.com/office/drawing/2014/main" id="{4E8F66CD-B341-E9DF-BCAE-831C4F70524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None/>
            </a:pPr>
            <a:r>
              <a:rPr lang="en-US" b="1" dirty="0" err="1"/>
              <a:t>Preisentwicklung</a:t>
            </a:r>
            <a:r>
              <a:rPr lang="en-US" b="1" dirty="0"/>
              <a:t> </a:t>
            </a:r>
            <a:r>
              <a:rPr lang="en-US" b="1" dirty="0" err="1"/>
              <a:t>nach</a:t>
            </a:r>
            <a:r>
              <a:rPr lang="en-US" b="1" dirty="0"/>
              <a:t> </a:t>
            </a:r>
            <a:r>
              <a:rPr lang="en-US" b="1" dirty="0" err="1"/>
              <a:t>Gemeindetypen</a:t>
            </a:r>
            <a:r>
              <a:rPr lang="en-US" b="1" dirty="0"/>
              <a:t>:</a:t>
            </a:r>
            <a:endParaRPr lang="en-US" dirty="0"/>
          </a:p>
          <a:p>
            <a:pPr>
              <a:buNone/>
            </a:pPr>
            <a:r>
              <a:rPr lang="en-US" dirty="0"/>
              <a:t>Seit 2022 (</a:t>
            </a:r>
            <a:r>
              <a:rPr lang="en-US" dirty="0" err="1"/>
              <a:t>oder</a:t>
            </a:r>
            <a:r>
              <a:rPr lang="en-US" dirty="0"/>
              <a:t> 2020? Oder </a:t>
            </a:r>
            <a:r>
              <a:rPr lang="en-US" dirty="0" err="1"/>
              <a:t>soll</a:t>
            </a:r>
            <a:r>
              <a:rPr lang="en-US" dirty="0"/>
              <a:t> ich </a:t>
            </a:r>
            <a:r>
              <a:rPr lang="en-US" dirty="0" err="1"/>
              <a:t>einfach</a:t>
            </a:r>
            <a:r>
              <a:rPr lang="en-US" dirty="0"/>
              <a:t> </a:t>
            </a:r>
            <a:r>
              <a:rPr lang="en-US" dirty="0" err="1"/>
              <a:t>sagen</a:t>
            </a:r>
            <a:r>
              <a:rPr lang="en-US" dirty="0"/>
              <a:t> Corona?) </a:t>
            </a:r>
            <a:r>
              <a:rPr lang="en-US" dirty="0" err="1"/>
              <a:t>beobachten</a:t>
            </a:r>
            <a:r>
              <a:rPr lang="en-US" dirty="0"/>
              <a:t> </a:t>
            </a:r>
            <a:r>
              <a:rPr lang="en-US" dirty="0" err="1"/>
              <a:t>wir</a:t>
            </a:r>
            <a:r>
              <a:rPr lang="en-US" dirty="0"/>
              <a:t> </a:t>
            </a:r>
            <a:r>
              <a:rPr lang="en-US" dirty="0" err="1"/>
              <a:t>eine</a:t>
            </a:r>
            <a:r>
              <a:rPr lang="en-US" dirty="0"/>
              <a:t> </a:t>
            </a:r>
            <a:r>
              <a:rPr lang="en-US" dirty="0" err="1"/>
              <a:t>überdurchschnittlich</a:t>
            </a:r>
            <a:r>
              <a:rPr lang="en-US" dirty="0"/>
              <a:t> </a:t>
            </a:r>
            <a:r>
              <a:rPr lang="en-US" dirty="0" err="1"/>
              <a:t>starke</a:t>
            </a:r>
            <a:r>
              <a:rPr lang="en-US" dirty="0"/>
              <a:t> </a:t>
            </a:r>
            <a:r>
              <a:rPr lang="en-US" dirty="0" err="1"/>
              <a:t>Preissteigerung</a:t>
            </a:r>
            <a:r>
              <a:rPr lang="en-US" dirty="0"/>
              <a:t> </a:t>
            </a:r>
            <a:r>
              <a:rPr lang="en-US" dirty="0" err="1"/>
              <a:t>bei</a:t>
            </a:r>
            <a:r>
              <a:rPr lang="en-US" dirty="0"/>
              <a:t> </a:t>
            </a:r>
            <a:r>
              <a:rPr lang="en-US" dirty="0" err="1"/>
              <a:t>Immobilien</a:t>
            </a:r>
            <a:r>
              <a:rPr lang="en-US" dirty="0"/>
              <a:t> in </a:t>
            </a:r>
            <a:r>
              <a:rPr lang="en-US" dirty="0" err="1"/>
              <a:t>Gemeindetyp</a:t>
            </a:r>
            <a:r>
              <a:rPr lang="en-US" dirty="0"/>
              <a:t> 3 – das </a:t>
            </a:r>
            <a:r>
              <a:rPr lang="en-US" dirty="0" err="1"/>
              <a:t>sind</a:t>
            </a:r>
            <a:r>
              <a:rPr lang="en-US" dirty="0"/>
              <a:t> </a:t>
            </a:r>
            <a:r>
              <a:rPr lang="en-US" dirty="0" err="1"/>
              <a:t>städtische</a:t>
            </a:r>
            <a:r>
              <a:rPr lang="en-US" dirty="0"/>
              <a:t> Gemeinden </a:t>
            </a:r>
            <a:r>
              <a:rPr lang="en-US" dirty="0" err="1"/>
              <a:t>einer</a:t>
            </a:r>
            <a:r>
              <a:rPr lang="en-US" dirty="0"/>
              <a:t> </a:t>
            </a:r>
            <a:r>
              <a:rPr lang="en-US" dirty="0" err="1"/>
              <a:t>kleinen</a:t>
            </a:r>
            <a:r>
              <a:rPr lang="en-US" dirty="0"/>
              <a:t> </a:t>
            </a:r>
            <a:r>
              <a:rPr lang="en-US" dirty="0" err="1"/>
              <a:t>oder</a:t>
            </a:r>
            <a:r>
              <a:rPr lang="en-US" dirty="0"/>
              <a:t> </a:t>
            </a:r>
            <a:r>
              <a:rPr lang="en-US" dirty="0" err="1"/>
              <a:t>ausserhalb</a:t>
            </a:r>
            <a:r>
              <a:rPr lang="en-US" dirty="0"/>
              <a:t> von </a:t>
            </a:r>
            <a:r>
              <a:rPr lang="en-US" dirty="0" err="1"/>
              <a:t>Agglomerationen</a:t>
            </a:r>
            <a:r>
              <a:rPr lang="en-US" dirty="0"/>
              <a:t>. </a:t>
            </a:r>
            <a:r>
              <a:rPr lang="en-US" dirty="0" err="1"/>
              <a:t>Diese</a:t>
            </a:r>
            <a:r>
              <a:rPr lang="en-US" dirty="0"/>
              <a:t> </a:t>
            </a:r>
            <a:r>
              <a:rPr lang="en-US" dirty="0" err="1"/>
              <a:t>Entwicklung</a:t>
            </a:r>
            <a:r>
              <a:rPr lang="en-US" dirty="0"/>
              <a:t> </a:t>
            </a:r>
            <a:r>
              <a:rPr lang="en-US" dirty="0" err="1"/>
              <a:t>weist</a:t>
            </a:r>
            <a:r>
              <a:rPr lang="en-US" dirty="0"/>
              <a:t> auf </a:t>
            </a:r>
            <a:r>
              <a:rPr lang="en-US" dirty="0" err="1"/>
              <a:t>eine</a:t>
            </a:r>
            <a:r>
              <a:rPr lang="en-US" dirty="0"/>
              <a:t> </a:t>
            </a:r>
            <a:r>
              <a:rPr lang="en-US" dirty="0" err="1"/>
              <a:t>zunehmende</a:t>
            </a:r>
            <a:r>
              <a:rPr lang="en-US" dirty="0"/>
              <a:t> </a:t>
            </a:r>
            <a:r>
              <a:rPr lang="en-US" dirty="0" err="1"/>
              <a:t>Attraktivität</a:t>
            </a:r>
            <a:r>
              <a:rPr lang="en-US" dirty="0"/>
              <a:t> </a:t>
            </a:r>
            <a:r>
              <a:rPr lang="en-US" dirty="0" err="1"/>
              <a:t>dieser</a:t>
            </a:r>
            <a:r>
              <a:rPr lang="en-US" dirty="0"/>
              <a:t> Lagen </a:t>
            </a:r>
            <a:r>
              <a:rPr lang="en-US" dirty="0" err="1"/>
              <a:t>hin</a:t>
            </a:r>
            <a:r>
              <a:rPr lang="en-US" dirty="0"/>
              <a:t> – </a:t>
            </a:r>
            <a:r>
              <a:rPr lang="en-US" dirty="0" err="1"/>
              <a:t>etwa</a:t>
            </a:r>
            <a:r>
              <a:rPr lang="en-US" dirty="0"/>
              <a:t> </a:t>
            </a:r>
            <a:r>
              <a:rPr lang="en-US" dirty="0" err="1"/>
              <a:t>durch</a:t>
            </a:r>
            <a:r>
              <a:rPr lang="en-US" dirty="0"/>
              <a:t> </a:t>
            </a:r>
            <a:r>
              <a:rPr lang="en-US" dirty="0" err="1"/>
              <a:t>bessere</a:t>
            </a:r>
            <a:r>
              <a:rPr lang="en-US" dirty="0"/>
              <a:t> </a:t>
            </a:r>
            <a:r>
              <a:rPr lang="en-US" dirty="0" err="1"/>
              <a:t>Erreichbarkeit</a:t>
            </a:r>
            <a:r>
              <a:rPr lang="en-US" dirty="0"/>
              <a:t>, </a:t>
            </a:r>
            <a:r>
              <a:rPr lang="en-US" dirty="0" err="1"/>
              <a:t>Homeoffice</a:t>
            </a:r>
            <a:r>
              <a:rPr lang="en-US" dirty="0"/>
              <a:t>-Trends </a:t>
            </a:r>
            <a:r>
              <a:rPr lang="en-US" dirty="0" err="1"/>
              <a:t>oder</a:t>
            </a:r>
            <a:r>
              <a:rPr lang="en-US" dirty="0"/>
              <a:t> </a:t>
            </a:r>
            <a:r>
              <a:rPr lang="en-US" dirty="0" err="1"/>
              <a:t>günstigere</a:t>
            </a:r>
            <a:r>
              <a:rPr lang="en-US" dirty="0"/>
              <a:t> </a:t>
            </a:r>
            <a:r>
              <a:rPr lang="en-US" dirty="0" err="1"/>
              <a:t>Einstiegspreise</a:t>
            </a:r>
            <a:r>
              <a:rPr lang="en-US" dirty="0"/>
              <a:t> </a:t>
            </a:r>
            <a:r>
              <a:rPr lang="en-US" dirty="0" err="1"/>
              <a:t>im</a:t>
            </a:r>
            <a:r>
              <a:rPr lang="en-US" dirty="0"/>
              <a:t> </a:t>
            </a:r>
            <a:r>
              <a:rPr lang="en-US" dirty="0" err="1"/>
              <a:t>Vergleich</a:t>
            </a:r>
            <a:r>
              <a:rPr lang="en-US" dirty="0"/>
              <a:t> </a:t>
            </a:r>
            <a:r>
              <a:rPr lang="en-US" dirty="0" err="1"/>
              <a:t>zu</a:t>
            </a:r>
            <a:r>
              <a:rPr lang="en-US" dirty="0"/>
              <a:t> </a:t>
            </a:r>
            <a:r>
              <a:rPr lang="en-US" dirty="0" err="1"/>
              <a:t>urbanen</a:t>
            </a:r>
            <a:r>
              <a:rPr lang="en-US" dirty="0"/>
              <a:t> </a:t>
            </a:r>
            <a:r>
              <a:rPr lang="en-US" dirty="0" err="1"/>
              <a:t>Zentren</a:t>
            </a:r>
            <a:r>
              <a:rPr lang="en-US" dirty="0"/>
              <a:t>.</a:t>
            </a:r>
          </a:p>
          <a:p>
            <a:pPr marL="0" lvl="0" indent="0" algn="l">
              <a:spcBef>
                <a:spcPts val="0"/>
              </a:spcBef>
              <a:spcAft>
                <a:spcPts val="0"/>
              </a:spcAft>
              <a:buNone/>
            </a:pPr>
            <a:endParaRPr dirty="0"/>
          </a:p>
        </p:txBody>
      </p:sp>
    </p:spTree>
    <p:extLst>
      <p:ext uri="{BB962C8B-B14F-4D97-AF65-F5344CB8AC3E}">
        <p14:creationId xmlns:p14="http://schemas.microsoft.com/office/powerpoint/2010/main" val="30833075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a:extLst>
            <a:ext uri="{FF2B5EF4-FFF2-40B4-BE49-F238E27FC236}">
              <a16:creationId xmlns:a16="http://schemas.microsoft.com/office/drawing/2014/main" id="{B34E4C00-6FE3-7E95-BCB7-4A1536897FF3}"/>
            </a:ext>
          </a:extLst>
        </p:cNvPr>
        <p:cNvGrpSpPr/>
        <p:nvPr/>
      </p:nvGrpSpPr>
      <p:grpSpPr>
        <a:xfrm>
          <a:off x="0" y="0"/>
          <a:ext cx="0" cy="0"/>
          <a:chOff x="0" y="0"/>
          <a:chExt cx="0" cy="0"/>
        </a:xfrm>
      </p:grpSpPr>
      <p:sp>
        <p:nvSpPr>
          <p:cNvPr id="537" name="Google Shape;537;g21258269c9b_0_226:notes">
            <a:extLst>
              <a:ext uri="{FF2B5EF4-FFF2-40B4-BE49-F238E27FC236}">
                <a16:creationId xmlns:a16="http://schemas.microsoft.com/office/drawing/2014/main" id="{24926C38-7A29-15AE-F997-D248CB45897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8" name="Google Shape;538;g21258269c9b_0_226:notes">
            <a:extLst>
              <a:ext uri="{FF2B5EF4-FFF2-40B4-BE49-F238E27FC236}">
                <a16:creationId xmlns:a16="http://schemas.microsoft.com/office/drawing/2014/main" id="{F3CE6108-8CB9-19CA-92B5-555CB8DA80B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679566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a:extLst>
            <a:ext uri="{FF2B5EF4-FFF2-40B4-BE49-F238E27FC236}">
              <a16:creationId xmlns:a16="http://schemas.microsoft.com/office/drawing/2014/main" id="{0E341A7D-68C6-CEB8-BAB4-7797C1627E61}"/>
            </a:ext>
          </a:extLst>
        </p:cNvPr>
        <p:cNvGrpSpPr/>
        <p:nvPr/>
      </p:nvGrpSpPr>
      <p:grpSpPr>
        <a:xfrm>
          <a:off x="0" y="0"/>
          <a:ext cx="0" cy="0"/>
          <a:chOff x="0" y="0"/>
          <a:chExt cx="0" cy="0"/>
        </a:xfrm>
      </p:grpSpPr>
      <p:sp>
        <p:nvSpPr>
          <p:cNvPr id="537" name="Google Shape;537;g21258269c9b_0_226:notes">
            <a:extLst>
              <a:ext uri="{FF2B5EF4-FFF2-40B4-BE49-F238E27FC236}">
                <a16:creationId xmlns:a16="http://schemas.microsoft.com/office/drawing/2014/main" id="{F2B24E8F-C841-E22D-9D55-A67FED16401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8" name="Google Shape;538;g21258269c9b_0_226:notes">
            <a:extLst>
              <a:ext uri="{FF2B5EF4-FFF2-40B4-BE49-F238E27FC236}">
                <a16:creationId xmlns:a16="http://schemas.microsoft.com/office/drawing/2014/main" id="{1BEE4D03-A53D-0771-534C-227F4046C00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9112940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1.xml"/><Relationship Id="rId5" Type="http://schemas.openxmlformats.org/officeDocument/2006/relationships/image" Target="../media/image8.png"/><Relationship Id="rId4" Type="http://schemas.openxmlformats.org/officeDocument/2006/relationships/image" Target="../media/image14.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13.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8.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16.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11.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0.pn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6.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4.png"/><Relationship Id="rId1" Type="http://schemas.openxmlformats.org/officeDocument/2006/relationships/slideMaster" Target="../slideMasters/slideMaster1.xml"/><Relationship Id="rId4" Type="http://schemas.openxmlformats.org/officeDocument/2006/relationships/image" Target="../media/image15.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6.png"/><Relationship Id="rId1" Type="http://schemas.openxmlformats.org/officeDocument/2006/relationships/slideMaster" Target="../slideMasters/slideMaster1.xml"/><Relationship Id="rId4" Type="http://schemas.openxmlformats.org/officeDocument/2006/relationships/image" Target="../media/image11.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9.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5.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hyperlink" Target="http://bit.ly/2TyoMsr" TargetMode="External"/><Relationship Id="rId7" Type="http://schemas.openxmlformats.org/officeDocument/2006/relationships/image" Target="../media/image15.png"/><Relationship Id="rId2" Type="http://schemas.openxmlformats.org/officeDocument/2006/relationships/hyperlink" Target="https://bit.ly/3A1uf1Q" TargetMode="External"/><Relationship Id="rId1" Type="http://schemas.openxmlformats.org/officeDocument/2006/relationships/slideMaster" Target="../slideMasters/slideMaster1.xml"/><Relationship Id="rId6" Type="http://schemas.openxmlformats.org/officeDocument/2006/relationships/image" Target="../media/image1.png"/><Relationship Id="rId5" Type="http://schemas.openxmlformats.org/officeDocument/2006/relationships/image" Target="../media/image14.png"/><Relationship Id="rId4" Type="http://schemas.openxmlformats.org/officeDocument/2006/relationships/hyperlink" Target="http://bit.ly/2TtBDfr" TargetMode="Externa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1.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16.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11.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Master" Target="../slideMasters/slideMaster1.xml"/><Relationship Id="rId5" Type="http://schemas.openxmlformats.org/officeDocument/2006/relationships/image" Target="../media/image1.png"/><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11.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1.png"/><Relationship Id="rId4" Type="http://schemas.openxmlformats.org/officeDocument/2006/relationships/image" Target="../media/image10.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1"/>
        </a:solid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753800" y="1464788"/>
            <a:ext cx="5636400" cy="1775400"/>
          </a:xfrm>
          <a:prstGeom prst="rect">
            <a:avLst/>
          </a:prstGeom>
        </p:spPr>
        <p:txBody>
          <a:bodyPr spcFirstLastPara="1" wrap="square" lIns="91425" tIns="91425" rIns="91425" bIns="91425" anchor="b" anchorCtr="0">
            <a:noAutofit/>
          </a:bodyPr>
          <a:lstStyle>
            <a:lvl1pPr lvl="0" algn="ctr">
              <a:lnSpc>
                <a:spcPct val="90000"/>
              </a:lnSpc>
              <a:spcBef>
                <a:spcPts val="0"/>
              </a:spcBef>
              <a:spcAft>
                <a:spcPts val="0"/>
              </a:spcAft>
              <a:buClr>
                <a:srgbClr val="191919"/>
              </a:buClr>
              <a:buSzPts val="5200"/>
              <a:buNone/>
              <a:defRPr sz="3900">
                <a:latin typeface="DM Sans ExtraBold"/>
                <a:ea typeface="DM Sans ExtraBold"/>
                <a:cs typeface="DM Sans ExtraBold"/>
                <a:sym typeface="DM Sans ExtraBold"/>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1753800" y="3267402"/>
            <a:ext cx="5636400" cy="4113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200"/>
              <a:buNone/>
              <a:defRPr sz="14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grpSp>
        <p:nvGrpSpPr>
          <p:cNvPr id="11" name="Google Shape;11;p2"/>
          <p:cNvGrpSpPr/>
          <p:nvPr/>
        </p:nvGrpSpPr>
        <p:grpSpPr>
          <a:xfrm>
            <a:off x="233375" y="746000"/>
            <a:ext cx="8545150" cy="4220200"/>
            <a:chOff x="233375" y="746000"/>
            <a:chExt cx="8545150" cy="4220200"/>
          </a:xfrm>
        </p:grpSpPr>
        <p:sp>
          <p:nvSpPr>
            <p:cNvPr id="12" name="Google Shape;12;p2"/>
            <p:cNvSpPr/>
            <p:nvPr/>
          </p:nvSpPr>
          <p:spPr>
            <a:xfrm flipH="1">
              <a:off x="233375" y="1959675"/>
              <a:ext cx="100200" cy="2112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3" name="Google Shape;13;p2"/>
            <p:cNvSpPr/>
            <p:nvPr/>
          </p:nvSpPr>
          <p:spPr>
            <a:xfrm flipH="1">
              <a:off x="8678325" y="4554900"/>
              <a:ext cx="100200" cy="4113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4" name="Google Shape;14;p2"/>
            <p:cNvSpPr/>
            <p:nvPr/>
          </p:nvSpPr>
          <p:spPr>
            <a:xfrm rot="-5400000" flipH="1">
              <a:off x="7356550" y="725450"/>
              <a:ext cx="100200" cy="1413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nvGrpSpPr>
            <p:cNvPr id="15" name="Google Shape;15;p2"/>
            <p:cNvGrpSpPr/>
            <p:nvPr/>
          </p:nvGrpSpPr>
          <p:grpSpPr>
            <a:xfrm>
              <a:off x="1297450" y="4190325"/>
              <a:ext cx="574250" cy="100200"/>
              <a:chOff x="1297450" y="4159200"/>
              <a:chExt cx="574250" cy="100200"/>
            </a:xfrm>
          </p:grpSpPr>
          <p:sp>
            <p:nvSpPr>
              <p:cNvPr id="16" name="Google Shape;16;p2"/>
              <p:cNvSpPr/>
              <p:nvPr/>
            </p:nvSpPr>
            <p:spPr>
              <a:xfrm rot="-5400000" flipH="1">
                <a:off x="1398400" y="4058250"/>
                <a:ext cx="100200" cy="3021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7" name="Google Shape;17;p2"/>
              <p:cNvSpPr/>
              <p:nvPr/>
            </p:nvSpPr>
            <p:spPr>
              <a:xfrm rot="-5400000" flipH="1">
                <a:off x="1768350" y="4156050"/>
                <a:ext cx="100200" cy="1065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grpSp>
        <p:nvGrpSpPr>
          <p:cNvPr id="18" name="Google Shape;18;p2"/>
          <p:cNvGrpSpPr/>
          <p:nvPr/>
        </p:nvGrpSpPr>
        <p:grpSpPr>
          <a:xfrm>
            <a:off x="-635761" y="-3"/>
            <a:ext cx="10514138" cy="5275502"/>
            <a:chOff x="-635761" y="-3"/>
            <a:chExt cx="10514138" cy="5275502"/>
          </a:xfrm>
        </p:grpSpPr>
        <p:pic>
          <p:nvPicPr>
            <p:cNvPr id="19" name="Google Shape;19;p2"/>
            <p:cNvPicPr preferRelativeResize="0"/>
            <p:nvPr/>
          </p:nvPicPr>
          <p:blipFill rotWithShape="1">
            <a:blip r:embed="rId2">
              <a:alphaModFix/>
            </a:blip>
            <a:srcRect t="2207" b="2207"/>
            <a:stretch/>
          </p:blipFill>
          <p:spPr>
            <a:xfrm flipH="1">
              <a:off x="6830774" y="405778"/>
              <a:ext cx="3047603" cy="173736"/>
            </a:xfrm>
            <a:prstGeom prst="rect">
              <a:avLst/>
            </a:prstGeom>
            <a:noFill/>
            <a:ln>
              <a:noFill/>
            </a:ln>
          </p:spPr>
        </p:pic>
        <p:pic>
          <p:nvPicPr>
            <p:cNvPr id="20" name="Google Shape;20;p2"/>
            <p:cNvPicPr preferRelativeResize="0"/>
            <p:nvPr/>
          </p:nvPicPr>
          <p:blipFill rotWithShape="1">
            <a:blip r:embed="rId3">
              <a:alphaModFix/>
            </a:blip>
            <a:srcRect t="29" b="19"/>
            <a:stretch/>
          </p:blipFill>
          <p:spPr>
            <a:xfrm>
              <a:off x="6743856" y="2914072"/>
              <a:ext cx="2522819" cy="2361427"/>
            </a:xfrm>
            <a:prstGeom prst="rect">
              <a:avLst/>
            </a:prstGeom>
            <a:noFill/>
            <a:ln>
              <a:noFill/>
            </a:ln>
          </p:spPr>
        </p:pic>
        <p:pic>
          <p:nvPicPr>
            <p:cNvPr id="21" name="Google Shape;21;p2"/>
            <p:cNvPicPr preferRelativeResize="0"/>
            <p:nvPr/>
          </p:nvPicPr>
          <p:blipFill rotWithShape="1">
            <a:blip r:embed="rId4">
              <a:alphaModFix/>
            </a:blip>
            <a:srcRect l="1484" r="1484"/>
            <a:stretch/>
          </p:blipFill>
          <p:spPr>
            <a:xfrm flipH="1">
              <a:off x="-635761" y="252997"/>
              <a:ext cx="1360414" cy="2661084"/>
            </a:xfrm>
            <a:prstGeom prst="rect">
              <a:avLst/>
            </a:prstGeom>
            <a:noFill/>
            <a:ln>
              <a:noFill/>
            </a:ln>
          </p:spPr>
        </p:pic>
        <p:pic>
          <p:nvPicPr>
            <p:cNvPr id="22" name="Google Shape;22;p2"/>
            <p:cNvPicPr preferRelativeResize="0"/>
            <p:nvPr/>
          </p:nvPicPr>
          <p:blipFill rotWithShape="1">
            <a:blip r:embed="rId5">
              <a:alphaModFix/>
            </a:blip>
            <a:srcRect t="19" b="29"/>
            <a:stretch/>
          </p:blipFill>
          <p:spPr>
            <a:xfrm rot="10800000">
              <a:off x="561699" y="-3"/>
              <a:ext cx="735760" cy="1707776"/>
            </a:xfrm>
            <a:prstGeom prst="rect">
              <a:avLst/>
            </a:prstGeom>
            <a:noFill/>
            <a:ln>
              <a:noFill/>
            </a:ln>
          </p:spPr>
        </p:pic>
        <p:pic>
          <p:nvPicPr>
            <p:cNvPr id="23" name="Google Shape;23;p2"/>
            <p:cNvPicPr preferRelativeResize="0"/>
            <p:nvPr/>
          </p:nvPicPr>
          <p:blipFill rotWithShape="1">
            <a:blip r:embed="rId6">
              <a:alphaModFix/>
            </a:blip>
            <a:srcRect l="5276" b="-10"/>
            <a:stretch/>
          </p:blipFill>
          <p:spPr>
            <a:xfrm>
              <a:off x="-304550" y="4422500"/>
              <a:ext cx="1774377" cy="173736"/>
            </a:xfrm>
            <a:prstGeom prst="rect">
              <a:avLst/>
            </a:prstGeom>
            <a:noFill/>
            <a:ln>
              <a:noFill/>
            </a:ln>
          </p:spPr>
        </p:pic>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23"/>
        <p:cNvGrpSpPr/>
        <p:nvPr/>
      </p:nvGrpSpPr>
      <p:grpSpPr>
        <a:xfrm>
          <a:off x="0" y="0"/>
          <a:ext cx="0" cy="0"/>
          <a:chOff x="0" y="0"/>
          <a:chExt cx="0" cy="0"/>
        </a:xfrm>
      </p:grpSpPr>
      <p:grpSp>
        <p:nvGrpSpPr>
          <p:cNvPr id="124" name="Google Shape;124;p11"/>
          <p:cNvGrpSpPr/>
          <p:nvPr/>
        </p:nvGrpSpPr>
        <p:grpSpPr>
          <a:xfrm>
            <a:off x="-8" y="-113562"/>
            <a:ext cx="10293908" cy="5476419"/>
            <a:chOff x="-8" y="-113562"/>
            <a:chExt cx="10293908" cy="5476419"/>
          </a:xfrm>
        </p:grpSpPr>
        <p:pic>
          <p:nvPicPr>
            <p:cNvPr id="125" name="Google Shape;125;p11"/>
            <p:cNvPicPr preferRelativeResize="0"/>
            <p:nvPr/>
          </p:nvPicPr>
          <p:blipFill rotWithShape="1">
            <a:blip r:embed="rId2">
              <a:alphaModFix/>
            </a:blip>
            <a:srcRect/>
            <a:stretch/>
          </p:blipFill>
          <p:spPr>
            <a:xfrm rot="10800000">
              <a:off x="7757775" y="-113562"/>
              <a:ext cx="2536124" cy="2906552"/>
            </a:xfrm>
            <a:prstGeom prst="rect">
              <a:avLst/>
            </a:prstGeom>
            <a:noFill/>
            <a:ln>
              <a:noFill/>
            </a:ln>
          </p:spPr>
        </p:pic>
        <p:pic>
          <p:nvPicPr>
            <p:cNvPr id="126" name="Google Shape;126;p11"/>
            <p:cNvPicPr preferRelativeResize="0"/>
            <p:nvPr/>
          </p:nvPicPr>
          <p:blipFill>
            <a:blip r:embed="rId3">
              <a:alphaModFix/>
            </a:blip>
            <a:stretch>
              <a:fillRect/>
            </a:stretch>
          </p:blipFill>
          <p:spPr>
            <a:xfrm rot="10800000" flipH="1">
              <a:off x="5856319" y="4529047"/>
              <a:ext cx="3758182" cy="833810"/>
            </a:xfrm>
            <a:prstGeom prst="rect">
              <a:avLst/>
            </a:prstGeom>
            <a:noFill/>
            <a:ln>
              <a:noFill/>
            </a:ln>
          </p:spPr>
        </p:pic>
        <p:pic>
          <p:nvPicPr>
            <p:cNvPr id="127" name="Google Shape;127;p11"/>
            <p:cNvPicPr preferRelativeResize="0"/>
            <p:nvPr/>
          </p:nvPicPr>
          <p:blipFill rotWithShape="1">
            <a:blip r:embed="rId4">
              <a:alphaModFix/>
            </a:blip>
            <a:srcRect/>
            <a:stretch/>
          </p:blipFill>
          <p:spPr>
            <a:xfrm rot="5400000">
              <a:off x="-225377" y="225373"/>
              <a:ext cx="2229714" cy="1778977"/>
            </a:xfrm>
            <a:prstGeom prst="rect">
              <a:avLst/>
            </a:prstGeom>
            <a:noFill/>
            <a:ln>
              <a:noFill/>
            </a:ln>
          </p:spPr>
        </p:pic>
      </p:grpSp>
      <p:sp>
        <p:nvSpPr>
          <p:cNvPr id="128" name="Google Shape;128;p11"/>
          <p:cNvSpPr txBox="1">
            <a:spLocks noGrp="1"/>
          </p:cNvSpPr>
          <p:nvPr>
            <p:ph type="title" hasCustomPrompt="1"/>
          </p:nvPr>
        </p:nvSpPr>
        <p:spPr>
          <a:xfrm>
            <a:off x="2393400" y="1709976"/>
            <a:ext cx="4357200" cy="1150500"/>
          </a:xfrm>
          <a:prstGeom prst="rect">
            <a:avLst/>
          </a:prstGeom>
          <a:solidFill>
            <a:schemeClr val="accent2"/>
          </a:solidFill>
        </p:spPr>
        <p:txBody>
          <a:bodyPr spcFirstLastPara="1" wrap="square" lIns="91425" tIns="91425" rIns="91425" bIns="91425" anchor="ctr" anchorCtr="0">
            <a:noAutofit/>
          </a:bodyPr>
          <a:lstStyle>
            <a:lvl1pPr lvl="0" algn="ctr">
              <a:spcBef>
                <a:spcPts val="0"/>
              </a:spcBef>
              <a:spcAft>
                <a:spcPts val="0"/>
              </a:spcAft>
              <a:buSzPts val="9600"/>
              <a:buNone/>
              <a:defRPr sz="49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129" name="Google Shape;129;p11"/>
          <p:cNvSpPr txBox="1">
            <a:spLocks noGrp="1"/>
          </p:cNvSpPr>
          <p:nvPr>
            <p:ph type="subTitle" idx="1"/>
          </p:nvPr>
        </p:nvSpPr>
        <p:spPr>
          <a:xfrm>
            <a:off x="2393400" y="2962927"/>
            <a:ext cx="4357200" cy="960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4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grpSp>
        <p:nvGrpSpPr>
          <p:cNvPr id="130" name="Google Shape;130;p11"/>
          <p:cNvGrpSpPr/>
          <p:nvPr/>
        </p:nvGrpSpPr>
        <p:grpSpPr>
          <a:xfrm>
            <a:off x="345675" y="314975"/>
            <a:ext cx="8523625" cy="4556650"/>
            <a:chOff x="345675" y="314975"/>
            <a:chExt cx="8523625" cy="4556650"/>
          </a:xfrm>
        </p:grpSpPr>
        <p:sp>
          <p:nvSpPr>
            <p:cNvPr id="131" name="Google Shape;131;p11"/>
            <p:cNvSpPr/>
            <p:nvPr/>
          </p:nvSpPr>
          <p:spPr>
            <a:xfrm>
              <a:off x="8769100" y="3923225"/>
              <a:ext cx="100200" cy="2112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32" name="Google Shape;132;p11"/>
            <p:cNvSpPr/>
            <p:nvPr/>
          </p:nvSpPr>
          <p:spPr>
            <a:xfrm rot="5400000">
              <a:off x="6716450" y="159425"/>
              <a:ext cx="100200" cy="4113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33" name="Google Shape;133;p11"/>
            <p:cNvSpPr/>
            <p:nvPr/>
          </p:nvSpPr>
          <p:spPr>
            <a:xfrm rot="5400000">
              <a:off x="366225" y="323600"/>
              <a:ext cx="100200" cy="1413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nvGrpSpPr>
            <p:cNvPr id="134" name="Google Shape;134;p11"/>
            <p:cNvGrpSpPr/>
            <p:nvPr/>
          </p:nvGrpSpPr>
          <p:grpSpPr>
            <a:xfrm flipH="1">
              <a:off x="1296175" y="4771425"/>
              <a:ext cx="574250" cy="100200"/>
              <a:chOff x="1297450" y="4159200"/>
              <a:chExt cx="574250" cy="100200"/>
            </a:xfrm>
          </p:grpSpPr>
          <p:sp>
            <p:nvSpPr>
              <p:cNvPr id="135" name="Google Shape;135;p11"/>
              <p:cNvSpPr/>
              <p:nvPr/>
            </p:nvSpPr>
            <p:spPr>
              <a:xfrm rot="-5400000" flipH="1">
                <a:off x="1398400" y="4058250"/>
                <a:ext cx="100200" cy="3021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36" name="Google Shape;136;p11"/>
              <p:cNvSpPr/>
              <p:nvPr/>
            </p:nvSpPr>
            <p:spPr>
              <a:xfrm rot="-5400000" flipH="1">
                <a:off x="1768350" y="4156050"/>
                <a:ext cx="100200" cy="1065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3"/>
        </a:solidFill>
        <a:effectLst/>
      </p:bgPr>
    </p:bg>
    <p:spTree>
      <p:nvGrpSpPr>
        <p:cNvPr id="1" name="Shape 137"/>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138"/>
        <p:cNvGrpSpPr/>
        <p:nvPr/>
      </p:nvGrpSpPr>
      <p:grpSpPr>
        <a:xfrm>
          <a:off x="0" y="0"/>
          <a:ext cx="0" cy="0"/>
          <a:chOff x="0" y="0"/>
          <a:chExt cx="0" cy="0"/>
        </a:xfrm>
      </p:grpSpPr>
      <p:sp>
        <p:nvSpPr>
          <p:cNvPr id="139" name="Google Shape;139;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500"/>
              <a:buFont typeface="DM Sans Black"/>
              <a:buNone/>
              <a:defRPr>
                <a:latin typeface="DM Sans Black"/>
                <a:ea typeface="DM Sans Black"/>
                <a:cs typeface="DM Sans Black"/>
                <a:sym typeface="DM Sans Black"/>
              </a:defRPr>
            </a:lvl2pPr>
            <a:lvl3pPr lvl="2" rtl="0">
              <a:spcBef>
                <a:spcPts val="0"/>
              </a:spcBef>
              <a:spcAft>
                <a:spcPts val="0"/>
              </a:spcAft>
              <a:buSzPts val="3500"/>
              <a:buFont typeface="DM Sans Black"/>
              <a:buNone/>
              <a:defRPr>
                <a:latin typeface="DM Sans Black"/>
                <a:ea typeface="DM Sans Black"/>
                <a:cs typeface="DM Sans Black"/>
                <a:sym typeface="DM Sans Black"/>
              </a:defRPr>
            </a:lvl3pPr>
            <a:lvl4pPr lvl="3" rtl="0">
              <a:spcBef>
                <a:spcPts val="0"/>
              </a:spcBef>
              <a:spcAft>
                <a:spcPts val="0"/>
              </a:spcAft>
              <a:buSzPts val="3500"/>
              <a:buFont typeface="DM Sans Black"/>
              <a:buNone/>
              <a:defRPr>
                <a:latin typeface="DM Sans Black"/>
                <a:ea typeface="DM Sans Black"/>
                <a:cs typeface="DM Sans Black"/>
                <a:sym typeface="DM Sans Black"/>
              </a:defRPr>
            </a:lvl4pPr>
            <a:lvl5pPr lvl="4" rtl="0">
              <a:spcBef>
                <a:spcPts val="0"/>
              </a:spcBef>
              <a:spcAft>
                <a:spcPts val="0"/>
              </a:spcAft>
              <a:buSzPts val="3500"/>
              <a:buFont typeface="DM Sans Black"/>
              <a:buNone/>
              <a:defRPr>
                <a:latin typeface="DM Sans Black"/>
                <a:ea typeface="DM Sans Black"/>
                <a:cs typeface="DM Sans Black"/>
                <a:sym typeface="DM Sans Black"/>
              </a:defRPr>
            </a:lvl5pPr>
            <a:lvl6pPr lvl="5" rtl="0">
              <a:spcBef>
                <a:spcPts val="0"/>
              </a:spcBef>
              <a:spcAft>
                <a:spcPts val="0"/>
              </a:spcAft>
              <a:buSzPts val="3500"/>
              <a:buFont typeface="DM Sans Black"/>
              <a:buNone/>
              <a:defRPr>
                <a:latin typeface="DM Sans Black"/>
                <a:ea typeface="DM Sans Black"/>
                <a:cs typeface="DM Sans Black"/>
                <a:sym typeface="DM Sans Black"/>
              </a:defRPr>
            </a:lvl6pPr>
            <a:lvl7pPr lvl="6" rtl="0">
              <a:spcBef>
                <a:spcPts val="0"/>
              </a:spcBef>
              <a:spcAft>
                <a:spcPts val="0"/>
              </a:spcAft>
              <a:buSzPts val="3500"/>
              <a:buFont typeface="DM Sans Black"/>
              <a:buNone/>
              <a:defRPr>
                <a:latin typeface="DM Sans Black"/>
                <a:ea typeface="DM Sans Black"/>
                <a:cs typeface="DM Sans Black"/>
                <a:sym typeface="DM Sans Black"/>
              </a:defRPr>
            </a:lvl7pPr>
            <a:lvl8pPr lvl="7" rtl="0">
              <a:spcBef>
                <a:spcPts val="0"/>
              </a:spcBef>
              <a:spcAft>
                <a:spcPts val="0"/>
              </a:spcAft>
              <a:buSzPts val="3500"/>
              <a:buFont typeface="DM Sans Black"/>
              <a:buNone/>
              <a:defRPr>
                <a:latin typeface="DM Sans Black"/>
                <a:ea typeface="DM Sans Black"/>
                <a:cs typeface="DM Sans Black"/>
                <a:sym typeface="DM Sans Black"/>
              </a:defRPr>
            </a:lvl8pPr>
            <a:lvl9pPr lvl="8" rtl="0">
              <a:spcBef>
                <a:spcPts val="0"/>
              </a:spcBef>
              <a:spcAft>
                <a:spcPts val="0"/>
              </a:spcAft>
              <a:buSzPts val="3500"/>
              <a:buFont typeface="DM Sans Black"/>
              <a:buNone/>
              <a:defRPr>
                <a:latin typeface="DM Sans Black"/>
                <a:ea typeface="DM Sans Black"/>
                <a:cs typeface="DM Sans Black"/>
                <a:sym typeface="DM Sans Black"/>
              </a:defRPr>
            </a:lvl9pPr>
          </a:lstStyle>
          <a:p>
            <a:endParaRPr/>
          </a:p>
        </p:txBody>
      </p:sp>
      <p:sp>
        <p:nvSpPr>
          <p:cNvPr id="140" name="Google Shape;140;p13"/>
          <p:cNvSpPr txBox="1">
            <a:spLocks noGrp="1"/>
          </p:cNvSpPr>
          <p:nvPr>
            <p:ph type="title" idx="2" hasCustomPrompt="1"/>
          </p:nvPr>
        </p:nvSpPr>
        <p:spPr>
          <a:xfrm>
            <a:off x="1742275" y="1656200"/>
            <a:ext cx="751800" cy="572700"/>
          </a:xfrm>
          <a:prstGeom prst="rect">
            <a:avLst/>
          </a:prstGeom>
          <a:solidFill>
            <a:schemeClr val="accent2"/>
          </a:solidFill>
        </p:spPr>
        <p:txBody>
          <a:bodyPr spcFirstLastPara="1" wrap="square" lIns="91425" tIns="91425" rIns="91425" bIns="91425" anchor="ctr" anchorCtr="0">
            <a:noAutofit/>
          </a:bodyPr>
          <a:lstStyle>
            <a:lvl1pPr lvl="0" algn="ctr" rtl="0">
              <a:spcBef>
                <a:spcPts val="0"/>
              </a:spcBef>
              <a:spcAft>
                <a:spcPts val="0"/>
              </a:spcAft>
              <a:buSzPts val="30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41" name="Google Shape;141;p13"/>
          <p:cNvSpPr txBox="1">
            <a:spLocks noGrp="1"/>
          </p:cNvSpPr>
          <p:nvPr>
            <p:ph type="title" idx="3" hasCustomPrompt="1"/>
          </p:nvPr>
        </p:nvSpPr>
        <p:spPr>
          <a:xfrm>
            <a:off x="1742275" y="3013429"/>
            <a:ext cx="751800" cy="572700"/>
          </a:xfrm>
          <a:prstGeom prst="rect">
            <a:avLst/>
          </a:prstGeom>
          <a:solidFill>
            <a:schemeClr val="accent2"/>
          </a:solidFill>
        </p:spPr>
        <p:txBody>
          <a:bodyPr spcFirstLastPara="1" wrap="square" lIns="91425" tIns="91425" rIns="91425" bIns="91425" anchor="ctr" anchorCtr="0">
            <a:noAutofit/>
          </a:bodyPr>
          <a:lstStyle>
            <a:lvl1pPr lvl="0" algn="ctr" rtl="0">
              <a:spcBef>
                <a:spcPts val="0"/>
              </a:spcBef>
              <a:spcAft>
                <a:spcPts val="0"/>
              </a:spcAft>
              <a:buSzPts val="30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42" name="Google Shape;142;p13"/>
          <p:cNvSpPr txBox="1">
            <a:spLocks noGrp="1"/>
          </p:cNvSpPr>
          <p:nvPr>
            <p:ph type="title" idx="4" hasCustomPrompt="1"/>
          </p:nvPr>
        </p:nvSpPr>
        <p:spPr>
          <a:xfrm>
            <a:off x="4196099" y="1656200"/>
            <a:ext cx="751800" cy="572700"/>
          </a:xfrm>
          <a:prstGeom prst="rect">
            <a:avLst/>
          </a:prstGeom>
          <a:solidFill>
            <a:schemeClr val="accent2"/>
          </a:solidFill>
        </p:spPr>
        <p:txBody>
          <a:bodyPr spcFirstLastPara="1" wrap="square" lIns="91425" tIns="91425" rIns="91425" bIns="91425" anchor="ctr" anchorCtr="0">
            <a:noAutofit/>
          </a:bodyPr>
          <a:lstStyle>
            <a:lvl1pPr lvl="0" algn="ctr" rtl="0">
              <a:spcBef>
                <a:spcPts val="0"/>
              </a:spcBef>
              <a:spcAft>
                <a:spcPts val="0"/>
              </a:spcAft>
              <a:buSzPts val="3000"/>
              <a:buNone/>
              <a:defRPr sz="2400"/>
            </a:lvl1pPr>
            <a:lvl2pPr lvl="1" rtl="0">
              <a:spcBef>
                <a:spcPts val="0"/>
              </a:spcBef>
              <a:spcAft>
                <a:spcPts val="0"/>
              </a:spcAft>
              <a:buSzPts val="3000"/>
              <a:buFont typeface="DM Sans Black"/>
              <a:buNone/>
              <a:defRPr sz="3000">
                <a:latin typeface="DM Sans Black"/>
                <a:ea typeface="DM Sans Black"/>
                <a:cs typeface="DM Sans Black"/>
                <a:sym typeface="DM Sans Black"/>
              </a:defRPr>
            </a:lvl2pPr>
            <a:lvl3pPr lvl="2" rtl="0">
              <a:spcBef>
                <a:spcPts val="0"/>
              </a:spcBef>
              <a:spcAft>
                <a:spcPts val="0"/>
              </a:spcAft>
              <a:buSzPts val="3000"/>
              <a:buFont typeface="DM Sans Black"/>
              <a:buNone/>
              <a:defRPr sz="3000">
                <a:latin typeface="DM Sans Black"/>
                <a:ea typeface="DM Sans Black"/>
                <a:cs typeface="DM Sans Black"/>
                <a:sym typeface="DM Sans Black"/>
              </a:defRPr>
            </a:lvl3pPr>
            <a:lvl4pPr lvl="3" rtl="0">
              <a:spcBef>
                <a:spcPts val="0"/>
              </a:spcBef>
              <a:spcAft>
                <a:spcPts val="0"/>
              </a:spcAft>
              <a:buSzPts val="3000"/>
              <a:buFont typeface="DM Sans Black"/>
              <a:buNone/>
              <a:defRPr sz="3000">
                <a:latin typeface="DM Sans Black"/>
                <a:ea typeface="DM Sans Black"/>
                <a:cs typeface="DM Sans Black"/>
                <a:sym typeface="DM Sans Black"/>
              </a:defRPr>
            </a:lvl4pPr>
            <a:lvl5pPr lvl="4" rtl="0">
              <a:spcBef>
                <a:spcPts val="0"/>
              </a:spcBef>
              <a:spcAft>
                <a:spcPts val="0"/>
              </a:spcAft>
              <a:buSzPts val="3000"/>
              <a:buFont typeface="DM Sans Black"/>
              <a:buNone/>
              <a:defRPr sz="3000">
                <a:latin typeface="DM Sans Black"/>
                <a:ea typeface="DM Sans Black"/>
                <a:cs typeface="DM Sans Black"/>
                <a:sym typeface="DM Sans Black"/>
              </a:defRPr>
            </a:lvl5pPr>
            <a:lvl6pPr lvl="5" rtl="0">
              <a:spcBef>
                <a:spcPts val="0"/>
              </a:spcBef>
              <a:spcAft>
                <a:spcPts val="0"/>
              </a:spcAft>
              <a:buSzPts val="3000"/>
              <a:buFont typeface="DM Sans Black"/>
              <a:buNone/>
              <a:defRPr sz="3000">
                <a:latin typeface="DM Sans Black"/>
                <a:ea typeface="DM Sans Black"/>
                <a:cs typeface="DM Sans Black"/>
                <a:sym typeface="DM Sans Black"/>
              </a:defRPr>
            </a:lvl6pPr>
            <a:lvl7pPr lvl="6" rtl="0">
              <a:spcBef>
                <a:spcPts val="0"/>
              </a:spcBef>
              <a:spcAft>
                <a:spcPts val="0"/>
              </a:spcAft>
              <a:buSzPts val="3000"/>
              <a:buFont typeface="DM Sans Black"/>
              <a:buNone/>
              <a:defRPr sz="3000">
                <a:latin typeface="DM Sans Black"/>
                <a:ea typeface="DM Sans Black"/>
                <a:cs typeface="DM Sans Black"/>
                <a:sym typeface="DM Sans Black"/>
              </a:defRPr>
            </a:lvl7pPr>
            <a:lvl8pPr lvl="7" rtl="0">
              <a:spcBef>
                <a:spcPts val="0"/>
              </a:spcBef>
              <a:spcAft>
                <a:spcPts val="0"/>
              </a:spcAft>
              <a:buSzPts val="3000"/>
              <a:buFont typeface="DM Sans Black"/>
              <a:buNone/>
              <a:defRPr sz="3000">
                <a:latin typeface="DM Sans Black"/>
                <a:ea typeface="DM Sans Black"/>
                <a:cs typeface="DM Sans Black"/>
                <a:sym typeface="DM Sans Black"/>
              </a:defRPr>
            </a:lvl8pPr>
            <a:lvl9pPr lvl="8" rtl="0">
              <a:spcBef>
                <a:spcPts val="0"/>
              </a:spcBef>
              <a:spcAft>
                <a:spcPts val="0"/>
              </a:spcAft>
              <a:buSzPts val="3000"/>
              <a:buFont typeface="DM Sans Black"/>
              <a:buNone/>
              <a:defRPr sz="3000">
                <a:latin typeface="DM Sans Black"/>
                <a:ea typeface="DM Sans Black"/>
                <a:cs typeface="DM Sans Black"/>
                <a:sym typeface="DM Sans Black"/>
              </a:defRPr>
            </a:lvl9pPr>
          </a:lstStyle>
          <a:p>
            <a:r>
              <a:t>xx%</a:t>
            </a:r>
          </a:p>
        </p:txBody>
      </p:sp>
      <p:sp>
        <p:nvSpPr>
          <p:cNvPr id="143" name="Google Shape;143;p13"/>
          <p:cNvSpPr txBox="1">
            <a:spLocks noGrp="1"/>
          </p:cNvSpPr>
          <p:nvPr>
            <p:ph type="title" idx="5" hasCustomPrompt="1"/>
          </p:nvPr>
        </p:nvSpPr>
        <p:spPr>
          <a:xfrm>
            <a:off x="4196099" y="3013429"/>
            <a:ext cx="751800" cy="572700"/>
          </a:xfrm>
          <a:prstGeom prst="rect">
            <a:avLst/>
          </a:prstGeom>
          <a:solidFill>
            <a:schemeClr val="accent2"/>
          </a:solidFill>
        </p:spPr>
        <p:txBody>
          <a:bodyPr spcFirstLastPara="1" wrap="square" lIns="91425" tIns="91425" rIns="91425" bIns="91425" anchor="ctr" anchorCtr="0">
            <a:noAutofit/>
          </a:bodyPr>
          <a:lstStyle>
            <a:lvl1pPr lvl="0" algn="ctr" rtl="0">
              <a:spcBef>
                <a:spcPts val="0"/>
              </a:spcBef>
              <a:spcAft>
                <a:spcPts val="0"/>
              </a:spcAft>
              <a:buSzPts val="3000"/>
              <a:buNone/>
              <a:defRPr sz="2400"/>
            </a:lvl1pPr>
            <a:lvl2pPr lvl="1" rtl="0">
              <a:spcBef>
                <a:spcPts val="0"/>
              </a:spcBef>
              <a:spcAft>
                <a:spcPts val="0"/>
              </a:spcAft>
              <a:buSzPts val="3000"/>
              <a:buFont typeface="DM Sans Black"/>
              <a:buNone/>
              <a:defRPr sz="3000">
                <a:latin typeface="DM Sans Black"/>
                <a:ea typeface="DM Sans Black"/>
                <a:cs typeface="DM Sans Black"/>
                <a:sym typeface="DM Sans Black"/>
              </a:defRPr>
            </a:lvl2pPr>
            <a:lvl3pPr lvl="2" rtl="0">
              <a:spcBef>
                <a:spcPts val="0"/>
              </a:spcBef>
              <a:spcAft>
                <a:spcPts val="0"/>
              </a:spcAft>
              <a:buSzPts val="3000"/>
              <a:buFont typeface="DM Sans Black"/>
              <a:buNone/>
              <a:defRPr sz="3000">
                <a:latin typeface="DM Sans Black"/>
                <a:ea typeface="DM Sans Black"/>
                <a:cs typeface="DM Sans Black"/>
                <a:sym typeface="DM Sans Black"/>
              </a:defRPr>
            </a:lvl3pPr>
            <a:lvl4pPr lvl="3" rtl="0">
              <a:spcBef>
                <a:spcPts val="0"/>
              </a:spcBef>
              <a:spcAft>
                <a:spcPts val="0"/>
              </a:spcAft>
              <a:buSzPts val="3000"/>
              <a:buFont typeface="DM Sans Black"/>
              <a:buNone/>
              <a:defRPr sz="3000">
                <a:latin typeface="DM Sans Black"/>
                <a:ea typeface="DM Sans Black"/>
                <a:cs typeface="DM Sans Black"/>
                <a:sym typeface="DM Sans Black"/>
              </a:defRPr>
            </a:lvl4pPr>
            <a:lvl5pPr lvl="4" rtl="0">
              <a:spcBef>
                <a:spcPts val="0"/>
              </a:spcBef>
              <a:spcAft>
                <a:spcPts val="0"/>
              </a:spcAft>
              <a:buSzPts val="3000"/>
              <a:buFont typeface="DM Sans Black"/>
              <a:buNone/>
              <a:defRPr sz="3000">
                <a:latin typeface="DM Sans Black"/>
                <a:ea typeface="DM Sans Black"/>
                <a:cs typeface="DM Sans Black"/>
                <a:sym typeface="DM Sans Black"/>
              </a:defRPr>
            </a:lvl5pPr>
            <a:lvl6pPr lvl="5" rtl="0">
              <a:spcBef>
                <a:spcPts val="0"/>
              </a:spcBef>
              <a:spcAft>
                <a:spcPts val="0"/>
              </a:spcAft>
              <a:buSzPts val="3000"/>
              <a:buFont typeface="DM Sans Black"/>
              <a:buNone/>
              <a:defRPr sz="3000">
                <a:latin typeface="DM Sans Black"/>
                <a:ea typeface="DM Sans Black"/>
                <a:cs typeface="DM Sans Black"/>
                <a:sym typeface="DM Sans Black"/>
              </a:defRPr>
            </a:lvl6pPr>
            <a:lvl7pPr lvl="6" rtl="0">
              <a:spcBef>
                <a:spcPts val="0"/>
              </a:spcBef>
              <a:spcAft>
                <a:spcPts val="0"/>
              </a:spcAft>
              <a:buSzPts val="3000"/>
              <a:buFont typeface="DM Sans Black"/>
              <a:buNone/>
              <a:defRPr sz="3000">
                <a:latin typeface="DM Sans Black"/>
                <a:ea typeface="DM Sans Black"/>
                <a:cs typeface="DM Sans Black"/>
                <a:sym typeface="DM Sans Black"/>
              </a:defRPr>
            </a:lvl7pPr>
            <a:lvl8pPr lvl="7" rtl="0">
              <a:spcBef>
                <a:spcPts val="0"/>
              </a:spcBef>
              <a:spcAft>
                <a:spcPts val="0"/>
              </a:spcAft>
              <a:buSzPts val="3000"/>
              <a:buFont typeface="DM Sans Black"/>
              <a:buNone/>
              <a:defRPr sz="3000">
                <a:latin typeface="DM Sans Black"/>
                <a:ea typeface="DM Sans Black"/>
                <a:cs typeface="DM Sans Black"/>
                <a:sym typeface="DM Sans Black"/>
              </a:defRPr>
            </a:lvl8pPr>
            <a:lvl9pPr lvl="8" rtl="0">
              <a:spcBef>
                <a:spcPts val="0"/>
              </a:spcBef>
              <a:spcAft>
                <a:spcPts val="0"/>
              </a:spcAft>
              <a:buSzPts val="3000"/>
              <a:buFont typeface="DM Sans Black"/>
              <a:buNone/>
              <a:defRPr sz="3000">
                <a:latin typeface="DM Sans Black"/>
                <a:ea typeface="DM Sans Black"/>
                <a:cs typeface="DM Sans Black"/>
                <a:sym typeface="DM Sans Black"/>
              </a:defRPr>
            </a:lvl9pPr>
          </a:lstStyle>
          <a:p>
            <a:r>
              <a:t>xx%</a:t>
            </a:r>
          </a:p>
        </p:txBody>
      </p:sp>
      <p:sp>
        <p:nvSpPr>
          <p:cNvPr id="144" name="Google Shape;144;p13"/>
          <p:cNvSpPr txBox="1">
            <a:spLocks noGrp="1"/>
          </p:cNvSpPr>
          <p:nvPr>
            <p:ph type="title" idx="6" hasCustomPrompt="1"/>
          </p:nvPr>
        </p:nvSpPr>
        <p:spPr>
          <a:xfrm>
            <a:off x="6649923" y="1656200"/>
            <a:ext cx="751800" cy="572700"/>
          </a:xfrm>
          <a:prstGeom prst="rect">
            <a:avLst/>
          </a:prstGeom>
          <a:solidFill>
            <a:schemeClr val="accent2"/>
          </a:solidFill>
        </p:spPr>
        <p:txBody>
          <a:bodyPr spcFirstLastPara="1" wrap="square" lIns="91425" tIns="91425" rIns="91425" bIns="91425" anchor="ctr" anchorCtr="0">
            <a:noAutofit/>
          </a:bodyPr>
          <a:lstStyle>
            <a:lvl1pPr lvl="0" algn="ctr" rtl="0">
              <a:spcBef>
                <a:spcPts val="0"/>
              </a:spcBef>
              <a:spcAft>
                <a:spcPts val="0"/>
              </a:spcAft>
              <a:buSzPts val="3000"/>
              <a:buNone/>
              <a:defRPr sz="2400"/>
            </a:lvl1pPr>
            <a:lvl2pPr lvl="1" rtl="0">
              <a:spcBef>
                <a:spcPts val="0"/>
              </a:spcBef>
              <a:spcAft>
                <a:spcPts val="0"/>
              </a:spcAft>
              <a:buSzPts val="3000"/>
              <a:buFont typeface="DM Sans Black"/>
              <a:buNone/>
              <a:defRPr sz="3000">
                <a:latin typeface="DM Sans Black"/>
                <a:ea typeface="DM Sans Black"/>
                <a:cs typeface="DM Sans Black"/>
                <a:sym typeface="DM Sans Black"/>
              </a:defRPr>
            </a:lvl2pPr>
            <a:lvl3pPr lvl="2" rtl="0">
              <a:spcBef>
                <a:spcPts val="0"/>
              </a:spcBef>
              <a:spcAft>
                <a:spcPts val="0"/>
              </a:spcAft>
              <a:buSzPts val="3000"/>
              <a:buFont typeface="DM Sans Black"/>
              <a:buNone/>
              <a:defRPr sz="3000">
                <a:latin typeface="DM Sans Black"/>
                <a:ea typeface="DM Sans Black"/>
                <a:cs typeface="DM Sans Black"/>
                <a:sym typeface="DM Sans Black"/>
              </a:defRPr>
            </a:lvl3pPr>
            <a:lvl4pPr lvl="3" rtl="0">
              <a:spcBef>
                <a:spcPts val="0"/>
              </a:spcBef>
              <a:spcAft>
                <a:spcPts val="0"/>
              </a:spcAft>
              <a:buSzPts val="3000"/>
              <a:buFont typeface="DM Sans Black"/>
              <a:buNone/>
              <a:defRPr sz="3000">
                <a:latin typeface="DM Sans Black"/>
                <a:ea typeface="DM Sans Black"/>
                <a:cs typeface="DM Sans Black"/>
                <a:sym typeface="DM Sans Black"/>
              </a:defRPr>
            </a:lvl4pPr>
            <a:lvl5pPr lvl="4" rtl="0">
              <a:spcBef>
                <a:spcPts val="0"/>
              </a:spcBef>
              <a:spcAft>
                <a:spcPts val="0"/>
              </a:spcAft>
              <a:buSzPts val="3000"/>
              <a:buFont typeface="DM Sans Black"/>
              <a:buNone/>
              <a:defRPr sz="3000">
                <a:latin typeface="DM Sans Black"/>
                <a:ea typeface="DM Sans Black"/>
                <a:cs typeface="DM Sans Black"/>
                <a:sym typeface="DM Sans Black"/>
              </a:defRPr>
            </a:lvl5pPr>
            <a:lvl6pPr lvl="5" rtl="0">
              <a:spcBef>
                <a:spcPts val="0"/>
              </a:spcBef>
              <a:spcAft>
                <a:spcPts val="0"/>
              </a:spcAft>
              <a:buSzPts val="3000"/>
              <a:buFont typeface="DM Sans Black"/>
              <a:buNone/>
              <a:defRPr sz="3000">
                <a:latin typeface="DM Sans Black"/>
                <a:ea typeface="DM Sans Black"/>
                <a:cs typeface="DM Sans Black"/>
                <a:sym typeface="DM Sans Black"/>
              </a:defRPr>
            </a:lvl6pPr>
            <a:lvl7pPr lvl="6" rtl="0">
              <a:spcBef>
                <a:spcPts val="0"/>
              </a:spcBef>
              <a:spcAft>
                <a:spcPts val="0"/>
              </a:spcAft>
              <a:buSzPts val="3000"/>
              <a:buFont typeface="DM Sans Black"/>
              <a:buNone/>
              <a:defRPr sz="3000">
                <a:latin typeface="DM Sans Black"/>
                <a:ea typeface="DM Sans Black"/>
                <a:cs typeface="DM Sans Black"/>
                <a:sym typeface="DM Sans Black"/>
              </a:defRPr>
            </a:lvl7pPr>
            <a:lvl8pPr lvl="7" rtl="0">
              <a:spcBef>
                <a:spcPts val="0"/>
              </a:spcBef>
              <a:spcAft>
                <a:spcPts val="0"/>
              </a:spcAft>
              <a:buSzPts val="3000"/>
              <a:buFont typeface="DM Sans Black"/>
              <a:buNone/>
              <a:defRPr sz="3000">
                <a:latin typeface="DM Sans Black"/>
                <a:ea typeface="DM Sans Black"/>
                <a:cs typeface="DM Sans Black"/>
                <a:sym typeface="DM Sans Black"/>
              </a:defRPr>
            </a:lvl8pPr>
            <a:lvl9pPr lvl="8" rtl="0">
              <a:spcBef>
                <a:spcPts val="0"/>
              </a:spcBef>
              <a:spcAft>
                <a:spcPts val="0"/>
              </a:spcAft>
              <a:buSzPts val="3000"/>
              <a:buFont typeface="DM Sans Black"/>
              <a:buNone/>
              <a:defRPr sz="3000">
                <a:latin typeface="DM Sans Black"/>
                <a:ea typeface="DM Sans Black"/>
                <a:cs typeface="DM Sans Black"/>
                <a:sym typeface="DM Sans Black"/>
              </a:defRPr>
            </a:lvl9pPr>
          </a:lstStyle>
          <a:p>
            <a:r>
              <a:t>xx%</a:t>
            </a:r>
          </a:p>
        </p:txBody>
      </p:sp>
      <p:sp>
        <p:nvSpPr>
          <p:cNvPr id="145" name="Google Shape;145;p13"/>
          <p:cNvSpPr txBox="1">
            <a:spLocks noGrp="1"/>
          </p:cNvSpPr>
          <p:nvPr>
            <p:ph type="title" idx="7" hasCustomPrompt="1"/>
          </p:nvPr>
        </p:nvSpPr>
        <p:spPr>
          <a:xfrm>
            <a:off x="6649923" y="3013429"/>
            <a:ext cx="751800" cy="572700"/>
          </a:xfrm>
          <a:prstGeom prst="rect">
            <a:avLst/>
          </a:prstGeom>
          <a:solidFill>
            <a:schemeClr val="accent2"/>
          </a:solidFill>
        </p:spPr>
        <p:txBody>
          <a:bodyPr spcFirstLastPara="1" wrap="square" lIns="91425" tIns="91425" rIns="91425" bIns="91425" anchor="ctr" anchorCtr="0">
            <a:noAutofit/>
          </a:bodyPr>
          <a:lstStyle>
            <a:lvl1pPr lvl="0" algn="ctr" rtl="0">
              <a:spcBef>
                <a:spcPts val="0"/>
              </a:spcBef>
              <a:spcAft>
                <a:spcPts val="0"/>
              </a:spcAft>
              <a:buSzPts val="3000"/>
              <a:buNone/>
              <a:defRPr sz="2400"/>
            </a:lvl1pPr>
            <a:lvl2pPr lvl="1" rtl="0">
              <a:spcBef>
                <a:spcPts val="0"/>
              </a:spcBef>
              <a:spcAft>
                <a:spcPts val="0"/>
              </a:spcAft>
              <a:buSzPts val="3000"/>
              <a:buFont typeface="DM Sans Black"/>
              <a:buNone/>
              <a:defRPr sz="3000">
                <a:latin typeface="DM Sans Black"/>
                <a:ea typeface="DM Sans Black"/>
                <a:cs typeface="DM Sans Black"/>
                <a:sym typeface="DM Sans Black"/>
              </a:defRPr>
            </a:lvl2pPr>
            <a:lvl3pPr lvl="2" rtl="0">
              <a:spcBef>
                <a:spcPts val="0"/>
              </a:spcBef>
              <a:spcAft>
                <a:spcPts val="0"/>
              </a:spcAft>
              <a:buSzPts val="3000"/>
              <a:buFont typeface="DM Sans Black"/>
              <a:buNone/>
              <a:defRPr sz="3000">
                <a:latin typeface="DM Sans Black"/>
                <a:ea typeface="DM Sans Black"/>
                <a:cs typeface="DM Sans Black"/>
                <a:sym typeface="DM Sans Black"/>
              </a:defRPr>
            </a:lvl3pPr>
            <a:lvl4pPr lvl="3" rtl="0">
              <a:spcBef>
                <a:spcPts val="0"/>
              </a:spcBef>
              <a:spcAft>
                <a:spcPts val="0"/>
              </a:spcAft>
              <a:buSzPts val="3000"/>
              <a:buFont typeface="DM Sans Black"/>
              <a:buNone/>
              <a:defRPr sz="3000">
                <a:latin typeface="DM Sans Black"/>
                <a:ea typeface="DM Sans Black"/>
                <a:cs typeface="DM Sans Black"/>
                <a:sym typeface="DM Sans Black"/>
              </a:defRPr>
            </a:lvl4pPr>
            <a:lvl5pPr lvl="4" rtl="0">
              <a:spcBef>
                <a:spcPts val="0"/>
              </a:spcBef>
              <a:spcAft>
                <a:spcPts val="0"/>
              </a:spcAft>
              <a:buSzPts val="3000"/>
              <a:buFont typeface="DM Sans Black"/>
              <a:buNone/>
              <a:defRPr sz="3000">
                <a:latin typeface="DM Sans Black"/>
                <a:ea typeface="DM Sans Black"/>
                <a:cs typeface="DM Sans Black"/>
                <a:sym typeface="DM Sans Black"/>
              </a:defRPr>
            </a:lvl5pPr>
            <a:lvl6pPr lvl="5" rtl="0">
              <a:spcBef>
                <a:spcPts val="0"/>
              </a:spcBef>
              <a:spcAft>
                <a:spcPts val="0"/>
              </a:spcAft>
              <a:buSzPts val="3000"/>
              <a:buFont typeface="DM Sans Black"/>
              <a:buNone/>
              <a:defRPr sz="3000">
                <a:latin typeface="DM Sans Black"/>
                <a:ea typeface="DM Sans Black"/>
                <a:cs typeface="DM Sans Black"/>
                <a:sym typeface="DM Sans Black"/>
              </a:defRPr>
            </a:lvl6pPr>
            <a:lvl7pPr lvl="6" rtl="0">
              <a:spcBef>
                <a:spcPts val="0"/>
              </a:spcBef>
              <a:spcAft>
                <a:spcPts val="0"/>
              </a:spcAft>
              <a:buSzPts val="3000"/>
              <a:buFont typeface="DM Sans Black"/>
              <a:buNone/>
              <a:defRPr sz="3000">
                <a:latin typeface="DM Sans Black"/>
                <a:ea typeface="DM Sans Black"/>
                <a:cs typeface="DM Sans Black"/>
                <a:sym typeface="DM Sans Black"/>
              </a:defRPr>
            </a:lvl7pPr>
            <a:lvl8pPr lvl="7" rtl="0">
              <a:spcBef>
                <a:spcPts val="0"/>
              </a:spcBef>
              <a:spcAft>
                <a:spcPts val="0"/>
              </a:spcAft>
              <a:buSzPts val="3000"/>
              <a:buFont typeface="DM Sans Black"/>
              <a:buNone/>
              <a:defRPr sz="3000">
                <a:latin typeface="DM Sans Black"/>
                <a:ea typeface="DM Sans Black"/>
                <a:cs typeface="DM Sans Black"/>
                <a:sym typeface="DM Sans Black"/>
              </a:defRPr>
            </a:lvl8pPr>
            <a:lvl9pPr lvl="8" rtl="0">
              <a:spcBef>
                <a:spcPts val="0"/>
              </a:spcBef>
              <a:spcAft>
                <a:spcPts val="0"/>
              </a:spcAft>
              <a:buSzPts val="3000"/>
              <a:buFont typeface="DM Sans Black"/>
              <a:buNone/>
              <a:defRPr sz="3000">
                <a:latin typeface="DM Sans Black"/>
                <a:ea typeface="DM Sans Black"/>
                <a:cs typeface="DM Sans Black"/>
                <a:sym typeface="DM Sans Black"/>
              </a:defRPr>
            </a:lvl9pPr>
          </a:lstStyle>
          <a:p>
            <a:r>
              <a:t>xx%</a:t>
            </a:r>
          </a:p>
        </p:txBody>
      </p:sp>
      <p:sp>
        <p:nvSpPr>
          <p:cNvPr id="146" name="Google Shape;146;p13"/>
          <p:cNvSpPr txBox="1">
            <a:spLocks noGrp="1"/>
          </p:cNvSpPr>
          <p:nvPr>
            <p:ph type="subTitle" idx="1"/>
          </p:nvPr>
        </p:nvSpPr>
        <p:spPr>
          <a:xfrm>
            <a:off x="938584" y="2225269"/>
            <a:ext cx="2359200" cy="447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DM Sans Black"/>
              <a:buNone/>
              <a:defRPr sz="1800">
                <a:solidFill>
                  <a:schemeClr val="dk1"/>
                </a:solidFill>
                <a:latin typeface="DM Sans Black"/>
                <a:ea typeface="DM Sans Black"/>
                <a:cs typeface="DM Sans Black"/>
                <a:sym typeface="DM Sans Black"/>
              </a:defRPr>
            </a:lvl1pPr>
            <a:lvl2pPr lvl="1"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2pPr>
            <a:lvl3pPr lvl="2"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3pPr>
            <a:lvl4pPr lvl="3"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4pPr>
            <a:lvl5pPr lvl="4"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5pPr>
            <a:lvl6pPr lvl="5"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6pPr>
            <a:lvl7pPr lvl="6"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7pPr>
            <a:lvl8pPr lvl="7"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8pPr>
            <a:lvl9pPr lvl="8"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9pPr>
          </a:lstStyle>
          <a:p>
            <a:endParaRPr/>
          </a:p>
        </p:txBody>
      </p:sp>
      <p:sp>
        <p:nvSpPr>
          <p:cNvPr id="147" name="Google Shape;147;p13"/>
          <p:cNvSpPr txBox="1">
            <a:spLocks noGrp="1"/>
          </p:cNvSpPr>
          <p:nvPr>
            <p:ph type="subTitle" idx="8"/>
          </p:nvPr>
        </p:nvSpPr>
        <p:spPr>
          <a:xfrm>
            <a:off x="3392400" y="2225269"/>
            <a:ext cx="2359200" cy="447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DM Sans Black"/>
              <a:buNone/>
              <a:defRPr sz="1800">
                <a:solidFill>
                  <a:schemeClr val="dk1"/>
                </a:solidFill>
                <a:latin typeface="DM Sans Black"/>
                <a:ea typeface="DM Sans Black"/>
                <a:cs typeface="DM Sans Black"/>
                <a:sym typeface="DM Sans Black"/>
              </a:defRPr>
            </a:lvl1pPr>
            <a:lvl2pPr lvl="1"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2pPr>
            <a:lvl3pPr lvl="2"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3pPr>
            <a:lvl4pPr lvl="3"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4pPr>
            <a:lvl5pPr lvl="4"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5pPr>
            <a:lvl6pPr lvl="5"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6pPr>
            <a:lvl7pPr lvl="6"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7pPr>
            <a:lvl8pPr lvl="7"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8pPr>
            <a:lvl9pPr lvl="8"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9pPr>
          </a:lstStyle>
          <a:p>
            <a:endParaRPr/>
          </a:p>
        </p:txBody>
      </p:sp>
      <p:sp>
        <p:nvSpPr>
          <p:cNvPr id="148" name="Google Shape;148;p13"/>
          <p:cNvSpPr txBox="1">
            <a:spLocks noGrp="1"/>
          </p:cNvSpPr>
          <p:nvPr>
            <p:ph type="subTitle" idx="9"/>
          </p:nvPr>
        </p:nvSpPr>
        <p:spPr>
          <a:xfrm>
            <a:off x="5846216" y="2225269"/>
            <a:ext cx="2359200" cy="447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DM Sans Black"/>
              <a:buNone/>
              <a:defRPr sz="1800">
                <a:solidFill>
                  <a:schemeClr val="dk1"/>
                </a:solidFill>
                <a:latin typeface="DM Sans Black"/>
                <a:ea typeface="DM Sans Black"/>
                <a:cs typeface="DM Sans Black"/>
                <a:sym typeface="DM Sans Black"/>
              </a:defRPr>
            </a:lvl1pPr>
            <a:lvl2pPr lvl="1"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2pPr>
            <a:lvl3pPr lvl="2"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3pPr>
            <a:lvl4pPr lvl="3"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4pPr>
            <a:lvl5pPr lvl="4"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5pPr>
            <a:lvl6pPr lvl="5"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6pPr>
            <a:lvl7pPr lvl="6"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7pPr>
            <a:lvl8pPr lvl="7"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8pPr>
            <a:lvl9pPr lvl="8"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9pPr>
          </a:lstStyle>
          <a:p>
            <a:endParaRPr/>
          </a:p>
        </p:txBody>
      </p:sp>
      <p:sp>
        <p:nvSpPr>
          <p:cNvPr id="149" name="Google Shape;149;p13"/>
          <p:cNvSpPr txBox="1">
            <a:spLocks noGrp="1"/>
          </p:cNvSpPr>
          <p:nvPr>
            <p:ph type="subTitle" idx="13"/>
          </p:nvPr>
        </p:nvSpPr>
        <p:spPr>
          <a:xfrm>
            <a:off x="938584" y="3555373"/>
            <a:ext cx="2359200" cy="4749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DM Sans Black"/>
              <a:buNone/>
              <a:defRPr sz="1800">
                <a:solidFill>
                  <a:schemeClr val="dk1"/>
                </a:solidFill>
                <a:latin typeface="DM Sans Black"/>
                <a:ea typeface="DM Sans Black"/>
                <a:cs typeface="DM Sans Black"/>
                <a:sym typeface="DM Sans Black"/>
              </a:defRPr>
            </a:lvl1pPr>
            <a:lvl2pPr lvl="1"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2pPr>
            <a:lvl3pPr lvl="2"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3pPr>
            <a:lvl4pPr lvl="3"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4pPr>
            <a:lvl5pPr lvl="4"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5pPr>
            <a:lvl6pPr lvl="5"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6pPr>
            <a:lvl7pPr lvl="6"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7pPr>
            <a:lvl8pPr lvl="7"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8pPr>
            <a:lvl9pPr lvl="8"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9pPr>
          </a:lstStyle>
          <a:p>
            <a:endParaRPr/>
          </a:p>
        </p:txBody>
      </p:sp>
      <p:sp>
        <p:nvSpPr>
          <p:cNvPr id="150" name="Google Shape;150;p13"/>
          <p:cNvSpPr txBox="1">
            <a:spLocks noGrp="1"/>
          </p:cNvSpPr>
          <p:nvPr>
            <p:ph type="subTitle" idx="14"/>
          </p:nvPr>
        </p:nvSpPr>
        <p:spPr>
          <a:xfrm>
            <a:off x="3392400" y="3555373"/>
            <a:ext cx="2359200" cy="4749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DM Sans Black"/>
              <a:buNone/>
              <a:defRPr sz="1800">
                <a:solidFill>
                  <a:schemeClr val="dk1"/>
                </a:solidFill>
                <a:latin typeface="DM Sans Black"/>
                <a:ea typeface="DM Sans Black"/>
                <a:cs typeface="DM Sans Black"/>
                <a:sym typeface="DM Sans Black"/>
              </a:defRPr>
            </a:lvl1pPr>
            <a:lvl2pPr lvl="1"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2pPr>
            <a:lvl3pPr lvl="2"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3pPr>
            <a:lvl4pPr lvl="3"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4pPr>
            <a:lvl5pPr lvl="4"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5pPr>
            <a:lvl6pPr lvl="5"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6pPr>
            <a:lvl7pPr lvl="6"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7pPr>
            <a:lvl8pPr lvl="7"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8pPr>
            <a:lvl9pPr lvl="8"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9pPr>
          </a:lstStyle>
          <a:p>
            <a:endParaRPr/>
          </a:p>
        </p:txBody>
      </p:sp>
      <p:sp>
        <p:nvSpPr>
          <p:cNvPr id="151" name="Google Shape;151;p13"/>
          <p:cNvSpPr txBox="1">
            <a:spLocks noGrp="1"/>
          </p:cNvSpPr>
          <p:nvPr>
            <p:ph type="subTitle" idx="15"/>
          </p:nvPr>
        </p:nvSpPr>
        <p:spPr>
          <a:xfrm>
            <a:off x="5846216" y="3555373"/>
            <a:ext cx="2359200" cy="4749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DM Sans Black"/>
              <a:buNone/>
              <a:defRPr sz="1800">
                <a:solidFill>
                  <a:schemeClr val="dk1"/>
                </a:solidFill>
                <a:latin typeface="DM Sans Black"/>
                <a:ea typeface="DM Sans Black"/>
                <a:cs typeface="DM Sans Black"/>
                <a:sym typeface="DM Sans Black"/>
              </a:defRPr>
            </a:lvl1pPr>
            <a:lvl2pPr lvl="1"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2pPr>
            <a:lvl3pPr lvl="2"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3pPr>
            <a:lvl4pPr lvl="3"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4pPr>
            <a:lvl5pPr lvl="4"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5pPr>
            <a:lvl6pPr lvl="5"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6pPr>
            <a:lvl7pPr lvl="6"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7pPr>
            <a:lvl8pPr lvl="7"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8pPr>
            <a:lvl9pPr lvl="8"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9pPr>
          </a:lstStyle>
          <a:p>
            <a:endParaRPr/>
          </a:p>
        </p:txBody>
      </p:sp>
      <p:grpSp>
        <p:nvGrpSpPr>
          <p:cNvPr id="152" name="Google Shape;152;p13"/>
          <p:cNvGrpSpPr/>
          <p:nvPr/>
        </p:nvGrpSpPr>
        <p:grpSpPr>
          <a:xfrm>
            <a:off x="427975" y="484900"/>
            <a:ext cx="6448050" cy="4268725"/>
            <a:chOff x="427975" y="484900"/>
            <a:chExt cx="6448050" cy="4268725"/>
          </a:xfrm>
        </p:grpSpPr>
        <p:sp>
          <p:nvSpPr>
            <p:cNvPr id="153" name="Google Shape;153;p13"/>
            <p:cNvSpPr/>
            <p:nvPr/>
          </p:nvSpPr>
          <p:spPr>
            <a:xfrm rot="-5400000" flipH="1">
              <a:off x="6720325" y="4597925"/>
              <a:ext cx="100200" cy="2112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Black"/>
                <a:ea typeface="DM Sans Black"/>
                <a:cs typeface="DM Sans Black"/>
                <a:sym typeface="DM Sans Black"/>
              </a:endParaRPr>
            </a:p>
          </p:txBody>
        </p:sp>
        <p:grpSp>
          <p:nvGrpSpPr>
            <p:cNvPr id="154" name="Google Shape;154;p13"/>
            <p:cNvGrpSpPr/>
            <p:nvPr/>
          </p:nvGrpSpPr>
          <p:grpSpPr>
            <a:xfrm>
              <a:off x="427975" y="484900"/>
              <a:ext cx="574250" cy="100200"/>
              <a:chOff x="1297450" y="4159200"/>
              <a:chExt cx="574250" cy="100200"/>
            </a:xfrm>
          </p:grpSpPr>
          <p:sp>
            <p:nvSpPr>
              <p:cNvPr id="155" name="Google Shape;155;p13"/>
              <p:cNvSpPr/>
              <p:nvPr/>
            </p:nvSpPr>
            <p:spPr>
              <a:xfrm rot="-5400000" flipH="1">
                <a:off x="1398400" y="4058250"/>
                <a:ext cx="100200" cy="3021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Black"/>
                  <a:ea typeface="DM Sans Black"/>
                  <a:cs typeface="DM Sans Black"/>
                  <a:sym typeface="DM Sans Black"/>
                </a:endParaRPr>
              </a:p>
            </p:txBody>
          </p:sp>
          <p:sp>
            <p:nvSpPr>
              <p:cNvPr id="156" name="Google Shape;156;p13"/>
              <p:cNvSpPr/>
              <p:nvPr/>
            </p:nvSpPr>
            <p:spPr>
              <a:xfrm rot="-5400000" flipH="1">
                <a:off x="1768350" y="4156050"/>
                <a:ext cx="100200" cy="1065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Black"/>
                  <a:ea typeface="DM Sans Black"/>
                  <a:cs typeface="DM Sans Black"/>
                  <a:sym typeface="DM Sans Black"/>
                </a:endParaRPr>
              </a:p>
            </p:txBody>
          </p:sp>
        </p:grpSp>
      </p:grpSp>
      <p:grpSp>
        <p:nvGrpSpPr>
          <p:cNvPr id="157" name="Google Shape;157;p13"/>
          <p:cNvGrpSpPr/>
          <p:nvPr/>
        </p:nvGrpSpPr>
        <p:grpSpPr>
          <a:xfrm>
            <a:off x="-440350" y="-269275"/>
            <a:ext cx="10988152" cy="6418265"/>
            <a:chOff x="-440350" y="-269275"/>
            <a:chExt cx="10988152" cy="6418265"/>
          </a:xfrm>
        </p:grpSpPr>
        <p:pic>
          <p:nvPicPr>
            <p:cNvPr id="158" name="Google Shape;158;p13"/>
            <p:cNvPicPr preferRelativeResize="0"/>
            <p:nvPr/>
          </p:nvPicPr>
          <p:blipFill rotWithShape="1">
            <a:blip r:embed="rId2">
              <a:alphaModFix/>
            </a:blip>
            <a:srcRect/>
            <a:stretch/>
          </p:blipFill>
          <p:spPr>
            <a:xfrm>
              <a:off x="6792600" y="-269275"/>
              <a:ext cx="3755203" cy="832450"/>
            </a:xfrm>
            <a:prstGeom prst="rect">
              <a:avLst/>
            </a:prstGeom>
            <a:noFill/>
            <a:ln>
              <a:noFill/>
            </a:ln>
          </p:spPr>
        </p:pic>
        <p:pic>
          <p:nvPicPr>
            <p:cNvPr id="159" name="Google Shape;159;p13"/>
            <p:cNvPicPr preferRelativeResize="0"/>
            <p:nvPr/>
          </p:nvPicPr>
          <p:blipFill rotWithShape="1">
            <a:blip r:embed="rId3">
              <a:alphaModFix/>
            </a:blip>
            <a:srcRect l="2015" r="2015"/>
            <a:stretch/>
          </p:blipFill>
          <p:spPr>
            <a:xfrm>
              <a:off x="8471750" y="3419731"/>
              <a:ext cx="1304626" cy="2551967"/>
            </a:xfrm>
            <a:prstGeom prst="rect">
              <a:avLst/>
            </a:prstGeom>
            <a:noFill/>
            <a:ln>
              <a:noFill/>
            </a:ln>
          </p:spPr>
        </p:pic>
        <p:pic>
          <p:nvPicPr>
            <p:cNvPr id="160" name="Google Shape;160;p13"/>
            <p:cNvPicPr preferRelativeResize="0"/>
            <p:nvPr/>
          </p:nvPicPr>
          <p:blipFill rotWithShape="1">
            <a:blip r:embed="rId4">
              <a:alphaModFix/>
            </a:blip>
            <a:srcRect/>
            <a:stretch/>
          </p:blipFill>
          <p:spPr>
            <a:xfrm>
              <a:off x="-440350" y="3242438"/>
              <a:ext cx="2536124" cy="2906552"/>
            </a:xfrm>
            <a:prstGeom prst="rect">
              <a:avLst/>
            </a:prstGeom>
            <a:noFill/>
            <a:ln>
              <a:noFill/>
            </a:ln>
          </p:spPr>
        </p:pic>
      </p:grpSp>
      <p:pic>
        <p:nvPicPr>
          <p:cNvPr id="161" name="Google Shape;161;p13"/>
          <p:cNvPicPr preferRelativeResize="0"/>
          <p:nvPr/>
        </p:nvPicPr>
        <p:blipFill rotWithShape="1">
          <a:blip r:embed="rId5">
            <a:alphaModFix/>
          </a:blip>
          <a:srcRect l="10392" r="10392"/>
          <a:stretch/>
        </p:blipFill>
        <p:spPr>
          <a:xfrm rot="5400000">
            <a:off x="1828937" y="5020238"/>
            <a:ext cx="370450" cy="256425"/>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Numbers and text">
  <p:cSld name="BLANK_1_1_1_1_1_1">
    <p:spTree>
      <p:nvGrpSpPr>
        <p:cNvPr id="1" name="Shape 162"/>
        <p:cNvGrpSpPr/>
        <p:nvPr/>
      </p:nvGrpSpPr>
      <p:grpSpPr>
        <a:xfrm>
          <a:off x="0" y="0"/>
          <a:ext cx="0" cy="0"/>
          <a:chOff x="0" y="0"/>
          <a:chExt cx="0" cy="0"/>
        </a:xfrm>
      </p:grpSpPr>
      <p:grpSp>
        <p:nvGrpSpPr>
          <p:cNvPr id="163" name="Google Shape;163;p14"/>
          <p:cNvGrpSpPr/>
          <p:nvPr/>
        </p:nvGrpSpPr>
        <p:grpSpPr>
          <a:xfrm>
            <a:off x="-1187601" y="-804794"/>
            <a:ext cx="10428500" cy="5636483"/>
            <a:chOff x="-1187601" y="-804794"/>
            <a:chExt cx="10428500" cy="5636483"/>
          </a:xfrm>
        </p:grpSpPr>
        <p:pic>
          <p:nvPicPr>
            <p:cNvPr id="164" name="Google Shape;164;p14"/>
            <p:cNvPicPr preferRelativeResize="0"/>
            <p:nvPr/>
          </p:nvPicPr>
          <p:blipFill rotWithShape="1">
            <a:blip r:embed="rId2">
              <a:alphaModFix/>
            </a:blip>
            <a:srcRect t="2207" b="2207"/>
            <a:stretch/>
          </p:blipFill>
          <p:spPr>
            <a:xfrm rot="10800000" flipH="1">
              <a:off x="-1187601" y="4657953"/>
              <a:ext cx="3047603" cy="173736"/>
            </a:xfrm>
            <a:prstGeom prst="rect">
              <a:avLst/>
            </a:prstGeom>
            <a:noFill/>
            <a:ln>
              <a:noFill/>
            </a:ln>
          </p:spPr>
        </p:pic>
        <p:pic>
          <p:nvPicPr>
            <p:cNvPr id="165" name="Google Shape;165;p14"/>
            <p:cNvPicPr preferRelativeResize="0"/>
            <p:nvPr/>
          </p:nvPicPr>
          <p:blipFill rotWithShape="1">
            <a:blip r:embed="rId3">
              <a:alphaModFix/>
            </a:blip>
            <a:srcRect l="2015" r="2015"/>
            <a:stretch/>
          </p:blipFill>
          <p:spPr>
            <a:xfrm rot="10800000">
              <a:off x="-398600" y="-804794"/>
              <a:ext cx="1304626" cy="2551967"/>
            </a:xfrm>
            <a:prstGeom prst="rect">
              <a:avLst/>
            </a:prstGeom>
            <a:noFill/>
            <a:ln>
              <a:noFill/>
            </a:ln>
          </p:spPr>
        </p:pic>
        <p:pic>
          <p:nvPicPr>
            <p:cNvPr id="166" name="Google Shape;166;p14"/>
            <p:cNvPicPr preferRelativeResize="0"/>
            <p:nvPr/>
          </p:nvPicPr>
          <p:blipFill>
            <a:blip r:embed="rId4">
              <a:alphaModFix/>
            </a:blip>
            <a:stretch>
              <a:fillRect/>
            </a:stretch>
          </p:blipFill>
          <p:spPr>
            <a:xfrm rot="-5400000">
              <a:off x="7189985" y="308727"/>
              <a:ext cx="2409103" cy="1692724"/>
            </a:xfrm>
            <a:prstGeom prst="rect">
              <a:avLst/>
            </a:prstGeom>
            <a:noFill/>
            <a:ln>
              <a:noFill/>
            </a:ln>
          </p:spPr>
        </p:pic>
      </p:grpSp>
      <p:sp>
        <p:nvSpPr>
          <p:cNvPr id="167" name="Google Shape;167;p14"/>
          <p:cNvSpPr txBox="1">
            <a:spLocks noGrp="1"/>
          </p:cNvSpPr>
          <p:nvPr>
            <p:ph type="title" hasCustomPrompt="1"/>
          </p:nvPr>
        </p:nvSpPr>
        <p:spPr>
          <a:xfrm>
            <a:off x="1245780" y="2734025"/>
            <a:ext cx="3078600" cy="910800"/>
          </a:xfrm>
          <a:prstGeom prst="rect">
            <a:avLst/>
          </a:prstGeom>
          <a:solidFill>
            <a:schemeClr val="accent2"/>
          </a:solid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4300"/>
            </a:lvl1pPr>
            <a:lvl2pPr lvl="1" algn="ctr" rtl="0">
              <a:spcBef>
                <a:spcPts val="0"/>
              </a:spcBef>
              <a:spcAft>
                <a:spcPts val="0"/>
              </a:spcAft>
              <a:buClr>
                <a:schemeClr val="lt1"/>
              </a:buClr>
              <a:buSzPts val="6000"/>
              <a:buFont typeface="DM Sans Black"/>
              <a:buNone/>
              <a:defRPr sz="6000">
                <a:solidFill>
                  <a:schemeClr val="lt1"/>
                </a:solidFill>
                <a:latin typeface="DM Sans Black"/>
                <a:ea typeface="DM Sans Black"/>
                <a:cs typeface="DM Sans Black"/>
                <a:sym typeface="DM Sans Black"/>
              </a:defRPr>
            </a:lvl2pPr>
            <a:lvl3pPr lvl="2" algn="ctr" rtl="0">
              <a:spcBef>
                <a:spcPts val="0"/>
              </a:spcBef>
              <a:spcAft>
                <a:spcPts val="0"/>
              </a:spcAft>
              <a:buClr>
                <a:schemeClr val="lt1"/>
              </a:buClr>
              <a:buSzPts val="6000"/>
              <a:buFont typeface="DM Sans Black"/>
              <a:buNone/>
              <a:defRPr sz="6000">
                <a:solidFill>
                  <a:schemeClr val="lt1"/>
                </a:solidFill>
                <a:latin typeface="DM Sans Black"/>
                <a:ea typeface="DM Sans Black"/>
                <a:cs typeface="DM Sans Black"/>
                <a:sym typeface="DM Sans Black"/>
              </a:defRPr>
            </a:lvl3pPr>
            <a:lvl4pPr lvl="3" algn="ctr" rtl="0">
              <a:spcBef>
                <a:spcPts val="0"/>
              </a:spcBef>
              <a:spcAft>
                <a:spcPts val="0"/>
              </a:spcAft>
              <a:buClr>
                <a:schemeClr val="lt1"/>
              </a:buClr>
              <a:buSzPts val="6000"/>
              <a:buFont typeface="DM Sans Black"/>
              <a:buNone/>
              <a:defRPr sz="6000">
                <a:solidFill>
                  <a:schemeClr val="lt1"/>
                </a:solidFill>
                <a:latin typeface="DM Sans Black"/>
                <a:ea typeface="DM Sans Black"/>
                <a:cs typeface="DM Sans Black"/>
                <a:sym typeface="DM Sans Black"/>
              </a:defRPr>
            </a:lvl4pPr>
            <a:lvl5pPr lvl="4" algn="ctr" rtl="0">
              <a:spcBef>
                <a:spcPts val="0"/>
              </a:spcBef>
              <a:spcAft>
                <a:spcPts val="0"/>
              </a:spcAft>
              <a:buClr>
                <a:schemeClr val="lt1"/>
              </a:buClr>
              <a:buSzPts val="6000"/>
              <a:buFont typeface="DM Sans Black"/>
              <a:buNone/>
              <a:defRPr sz="6000">
                <a:solidFill>
                  <a:schemeClr val="lt1"/>
                </a:solidFill>
                <a:latin typeface="DM Sans Black"/>
                <a:ea typeface="DM Sans Black"/>
                <a:cs typeface="DM Sans Black"/>
                <a:sym typeface="DM Sans Black"/>
              </a:defRPr>
            </a:lvl5pPr>
            <a:lvl6pPr lvl="5" algn="ctr" rtl="0">
              <a:spcBef>
                <a:spcPts val="0"/>
              </a:spcBef>
              <a:spcAft>
                <a:spcPts val="0"/>
              </a:spcAft>
              <a:buClr>
                <a:schemeClr val="lt1"/>
              </a:buClr>
              <a:buSzPts val="6000"/>
              <a:buFont typeface="DM Sans Black"/>
              <a:buNone/>
              <a:defRPr sz="6000">
                <a:solidFill>
                  <a:schemeClr val="lt1"/>
                </a:solidFill>
                <a:latin typeface="DM Sans Black"/>
                <a:ea typeface="DM Sans Black"/>
                <a:cs typeface="DM Sans Black"/>
                <a:sym typeface="DM Sans Black"/>
              </a:defRPr>
            </a:lvl6pPr>
            <a:lvl7pPr lvl="6" algn="ctr" rtl="0">
              <a:spcBef>
                <a:spcPts val="0"/>
              </a:spcBef>
              <a:spcAft>
                <a:spcPts val="0"/>
              </a:spcAft>
              <a:buClr>
                <a:schemeClr val="lt1"/>
              </a:buClr>
              <a:buSzPts val="6000"/>
              <a:buFont typeface="DM Sans Black"/>
              <a:buNone/>
              <a:defRPr sz="6000">
                <a:solidFill>
                  <a:schemeClr val="lt1"/>
                </a:solidFill>
                <a:latin typeface="DM Sans Black"/>
                <a:ea typeface="DM Sans Black"/>
                <a:cs typeface="DM Sans Black"/>
                <a:sym typeface="DM Sans Black"/>
              </a:defRPr>
            </a:lvl7pPr>
            <a:lvl8pPr lvl="7" algn="ctr" rtl="0">
              <a:spcBef>
                <a:spcPts val="0"/>
              </a:spcBef>
              <a:spcAft>
                <a:spcPts val="0"/>
              </a:spcAft>
              <a:buClr>
                <a:schemeClr val="lt1"/>
              </a:buClr>
              <a:buSzPts val="6000"/>
              <a:buFont typeface="DM Sans Black"/>
              <a:buNone/>
              <a:defRPr sz="6000">
                <a:solidFill>
                  <a:schemeClr val="lt1"/>
                </a:solidFill>
                <a:latin typeface="DM Sans Black"/>
                <a:ea typeface="DM Sans Black"/>
                <a:cs typeface="DM Sans Black"/>
                <a:sym typeface="DM Sans Black"/>
              </a:defRPr>
            </a:lvl8pPr>
            <a:lvl9pPr lvl="8" algn="ctr" rtl="0">
              <a:spcBef>
                <a:spcPts val="0"/>
              </a:spcBef>
              <a:spcAft>
                <a:spcPts val="0"/>
              </a:spcAft>
              <a:buClr>
                <a:schemeClr val="lt1"/>
              </a:buClr>
              <a:buSzPts val="6000"/>
              <a:buFont typeface="DM Sans Black"/>
              <a:buNone/>
              <a:defRPr sz="6000">
                <a:solidFill>
                  <a:schemeClr val="lt1"/>
                </a:solidFill>
                <a:latin typeface="DM Sans Black"/>
                <a:ea typeface="DM Sans Black"/>
                <a:cs typeface="DM Sans Black"/>
                <a:sym typeface="DM Sans Black"/>
              </a:defRPr>
            </a:lvl9pPr>
          </a:lstStyle>
          <a:p>
            <a:r>
              <a:t>xx%</a:t>
            </a:r>
          </a:p>
        </p:txBody>
      </p:sp>
      <p:sp>
        <p:nvSpPr>
          <p:cNvPr id="168" name="Google Shape;168;p14"/>
          <p:cNvSpPr txBox="1">
            <a:spLocks noGrp="1"/>
          </p:cNvSpPr>
          <p:nvPr>
            <p:ph type="subTitle" idx="1"/>
          </p:nvPr>
        </p:nvSpPr>
        <p:spPr>
          <a:xfrm>
            <a:off x="1245780" y="3711050"/>
            <a:ext cx="3078600" cy="388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200"/>
              <a:buNone/>
              <a:defRPr sz="1400">
                <a:solidFill>
                  <a:schemeClr val="dk1"/>
                </a:solidFill>
              </a:defRPr>
            </a:lvl1pPr>
            <a:lvl2pPr lvl="1" algn="ctr" rtl="0">
              <a:lnSpc>
                <a:spcPct val="100000"/>
              </a:lnSpc>
              <a:spcBef>
                <a:spcPts val="0"/>
              </a:spcBef>
              <a:spcAft>
                <a:spcPts val="0"/>
              </a:spcAft>
              <a:buClr>
                <a:schemeClr val="dk1"/>
              </a:buClr>
              <a:buSzPts val="1200"/>
              <a:buNone/>
              <a:defRPr>
                <a:solidFill>
                  <a:schemeClr val="dk1"/>
                </a:solidFill>
              </a:defRPr>
            </a:lvl2pPr>
            <a:lvl3pPr lvl="2" algn="ctr" rtl="0">
              <a:lnSpc>
                <a:spcPct val="100000"/>
              </a:lnSpc>
              <a:spcBef>
                <a:spcPts val="0"/>
              </a:spcBef>
              <a:spcAft>
                <a:spcPts val="0"/>
              </a:spcAft>
              <a:buClr>
                <a:schemeClr val="dk1"/>
              </a:buClr>
              <a:buSzPts val="1200"/>
              <a:buNone/>
              <a:defRPr>
                <a:solidFill>
                  <a:schemeClr val="dk1"/>
                </a:solidFill>
              </a:defRPr>
            </a:lvl3pPr>
            <a:lvl4pPr lvl="3" algn="ctr" rtl="0">
              <a:lnSpc>
                <a:spcPct val="100000"/>
              </a:lnSpc>
              <a:spcBef>
                <a:spcPts val="0"/>
              </a:spcBef>
              <a:spcAft>
                <a:spcPts val="0"/>
              </a:spcAft>
              <a:buClr>
                <a:schemeClr val="dk1"/>
              </a:buClr>
              <a:buSzPts val="1200"/>
              <a:buNone/>
              <a:defRPr>
                <a:solidFill>
                  <a:schemeClr val="dk1"/>
                </a:solidFill>
              </a:defRPr>
            </a:lvl4pPr>
            <a:lvl5pPr lvl="4" algn="ctr" rtl="0">
              <a:lnSpc>
                <a:spcPct val="100000"/>
              </a:lnSpc>
              <a:spcBef>
                <a:spcPts val="0"/>
              </a:spcBef>
              <a:spcAft>
                <a:spcPts val="0"/>
              </a:spcAft>
              <a:buClr>
                <a:schemeClr val="dk1"/>
              </a:buClr>
              <a:buSzPts val="1200"/>
              <a:buNone/>
              <a:defRPr>
                <a:solidFill>
                  <a:schemeClr val="dk1"/>
                </a:solidFill>
              </a:defRPr>
            </a:lvl5pPr>
            <a:lvl6pPr lvl="5" algn="ctr" rtl="0">
              <a:lnSpc>
                <a:spcPct val="100000"/>
              </a:lnSpc>
              <a:spcBef>
                <a:spcPts val="0"/>
              </a:spcBef>
              <a:spcAft>
                <a:spcPts val="0"/>
              </a:spcAft>
              <a:buClr>
                <a:schemeClr val="dk1"/>
              </a:buClr>
              <a:buSzPts val="1200"/>
              <a:buNone/>
              <a:defRPr>
                <a:solidFill>
                  <a:schemeClr val="dk1"/>
                </a:solidFill>
              </a:defRPr>
            </a:lvl6pPr>
            <a:lvl7pPr lvl="6" algn="ctr" rtl="0">
              <a:lnSpc>
                <a:spcPct val="100000"/>
              </a:lnSpc>
              <a:spcBef>
                <a:spcPts val="0"/>
              </a:spcBef>
              <a:spcAft>
                <a:spcPts val="0"/>
              </a:spcAft>
              <a:buClr>
                <a:schemeClr val="dk1"/>
              </a:buClr>
              <a:buSzPts val="1200"/>
              <a:buNone/>
              <a:defRPr>
                <a:solidFill>
                  <a:schemeClr val="dk1"/>
                </a:solidFill>
              </a:defRPr>
            </a:lvl7pPr>
            <a:lvl8pPr lvl="7" algn="ctr" rtl="0">
              <a:lnSpc>
                <a:spcPct val="100000"/>
              </a:lnSpc>
              <a:spcBef>
                <a:spcPts val="0"/>
              </a:spcBef>
              <a:spcAft>
                <a:spcPts val="0"/>
              </a:spcAft>
              <a:buClr>
                <a:schemeClr val="dk1"/>
              </a:buClr>
              <a:buSzPts val="1200"/>
              <a:buNone/>
              <a:defRPr>
                <a:solidFill>
                  <a:schemeClr val="dk1"/>
                </a:solidFill>
              </a:defRPr>
            </a:lvl8pPr>
            <a:lvl9pPr lvl="8" algn="ctr" rtl="0">
              <a:lnSpc>
                <a:spcPct val="100000"/>
              </a:lnSpc>
              <a:spcBef>
                <a:spcPts val="0"/>
              </a:spcBef>
              <a:spcAft>
                <a:spcPts val="0"/>
              </a:spcAft>
              <a:buClr>
                <a:schemeClr val="dk1"/>
              </a:buClr>
              <a:buSzPts val="1200"/>
              <a:buNone/>
              <a:defRPr>
                <a:solidFill>
                  <a:schemeClr val="dk1"/>
                </a:solidFill>
              </a:defRPr>
            </a:lvl9pPr>
          </a:lstStyle>
          <a:p>
            <a:endParaRPr/>
          </a:p>
        </p:txBody>
      </p:sp>
      <p:sp>
        <p:nvSpPr>
          <p:cNvPr id="169" name="Google Shape;169;p14"/>
          <p:cNvSpPr txBox="1">
            <a:spLocks noGrp="1"/>
          </p:cNvSpPr>
          <p:nvPr>
            <p:ph type="title" idx="2" hasCustomPrompt="1"/>
          </p:nvPr>
        </p:nvSpPr>
        <p:spPr>
          <a:xfrm>
            <a:off x="3032689" y="984500"/>
            <a:ext cx="3078600" cy="910800"/>
          </a:xfrm>
          <a:prstGeom prst="rect">
            <a:avLst/>
          </a:prstGeom>
          <a:solidFill>
            <a:schemeClr val="accent2"/>
          </a:solid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4300"/>
            </a:lvl1pPr>
            <a:lvl2pPr lvl="1" algn="ctr" rtl="0">
              <a:spcBef>
                <a:spcPts val="0"/>
              </a:spcBef>
              <a:spcAft>
                <a:spcPts val="0"/>
              </a:spcAft>
              <a:buClr>
                <a:schemeClr val="lt1"/>
              </a:buClr>
              <a:buSzPts val="6000"/>
              <a:buFont typeface="DM Sans Black"/>
              <a:buNone/>
              <a:defRPr sz="6000">
                <a:solidFill>
                  <a:schemeClr val="lt1"/>
                </a:solidFill>
                <a:latin typeface="DM Sans Black"/>
                <a:ea typeface="DM Sans Black"/>
                <a:cs typeface="DM Sans Black"/>
                <a:sym typeface="DM Sans Black"/>
              </a:defRPr>
            </a:lvl2pPr>
            <a:lvl3pPr lvl="2" algn="ctr" rtl="0">
              <a:spcBef>
                <a:spcPts val="0"/>
              </a:spcBef>
              <a:spcAft>
                <a:spcPts val="0"/>
              </a:spcAft>
              <a:buClr>
                <a:schemeClr val="lt1"/>
              </a:buClr>
              <a:buSzPts val="6000"/>
              <a:buFont typeface="DM Sans Black"/>
              <a:buNone/>
              <a:defRPr sz="6000">
                <a:solidFill>
                  <a:schemeClr val="lt1"/>
                </a:solidFill>
                <a:latin typeface="DM Sans Black"/>
                <a:ea typeface="DM Sans Black"/>
                <a:cs typeface="DM Sans Black"/>
                <a:sym typeface="DM Sans Black"/>
              </a:defRPr>
            </a:lvl3pPr>
            <a:lvl4pPr lvl="3" algn="ctr" rtl="0">
              <a:spcBef>
                <a:spcPts val="0"/>
              </a:spcBef>
              <a:spcAft>
                <a:spcPts val="0"/>
              </a:spcAft>
              <a:buClr>
                <a:schemeClr val="lt1"/>
              </a:buClr>
              <a:buSzPts val="6000"/>
              <a:buFont typeface="DM Sans Black"/>
              <a:buNone/>
              <a:defRPr sz="6000">
                <a:solidFill>
                  <a:schemeClr val="lt1"/>
                </a:solidFill>
                <a:latin typeface="DM Sans Black"/>
                <a:ea typeface="DM Sans Black"/>
                <a:cs typeface="DM Sans Black"/>
                <a:sym typeface="DM Sans Black"/>
              </a:defRPr>
            </a:lvl4pPr>
            <a:lvl5pPr lvl="4" algn="ctr" rtl="0">
              <a:spcBef>
                <a:spcPts val="0"/>
              </a:spcBef>
              <a:spcAft>
                <a:spcPts val="0"/>
              </a:spcAft>
              <a:buClr>
                <a:schemeClr val="lt1"/>
              </a:buClr>
              <a:buSzPts val="6000"/>
              <a:buFont typeface="DM Sans Black"/>
              <a:buNone/>
              <a:defRPr sz="6000">
                <a:solidFill>
                  <a:schemeClr val="lt1"/>
                </a:solidFill>
                <a:latin typeface="DM Sans Black"/>
                <a:ea typeface="DM Sans Black"/>
                <a:cs typeface="DM Sans Black"/>
                <a:sym typeface="DM Sans Black"/>
              </a:defRPr>
            </a:lvl5pPr>
            <a:lvl6pPr lvl="5" algn="ctr" rtl="0">
              <a:spcBef>
                <a:spcPts val="0"/>
              </a:spcBef>
              <a:spcAft>
                <a:spcPts val="0"/>
              </a:spcAft>
              <a:buClr>
                <a:schemeClr val="lt1"/>
              </a:buClr>
              <a:buSzPts val="6000"/>
              <a:buFont typeface="DM Sans Black"/>
              <a:buNone/>
              <a:defRPr sz="6000">
                <a:solidFill>
                  <a:schemeClr val="lt1"/>
                </a:solidFill>
                <a:latin typeface="DM Sans Black"/>
                <a:ea typeface="DM Sans Black"/>
                <a:cs typeface="DM Sans Black"/>
                <a:sym typeface="DM Sans Black"/>
              </a:defRPr>
            </a:lvl6pPr>
            <a:lvl7pPr lvl="6" algn="ctr" rtl="0">
              <a:spcBef>
                <a:spcPts val="0"/>
              </a:spcBef>
              <a:spcAft>
                <a:spcPts val="0"/>
              </a:spcAft>
              <a:buClr>
                <a:schemeClr val="lt1"/>
              </a:buClr>
              <a:buSzPts val="6000"/>
              <a:buFont typeface="DM Sans Black"/>
              <a:buNone/>
              <a:defRPr sz="6000">
                <a:solidFill>
                  <a:schemeClr val="lt1"/>
                </a:solidFill>
                <a:latin typeface="DM Sans Black"/>
                <a:ea typeface="DM Sans Black"/>
                <a:cs typeface="DM Sans Black"/>
                <a:sym typeface="DM Sans Black"/>
              </a:defRPr>
            </a:lvl7pPr>
            <a:lvl8pPr lvl="7" algn="ctr" rtl="0">
              <a:spcBef>
                <a:spcPts val="0"/>
              </a:spcBef>
              <a:spcAft>
                <a:spcPts val="0"/>
              </a:spcAft>
              <a:buClr>
                <a:schemeClr val="lt1"/>
              </a:buClr>
              <a:buSzPts val="6000"/>
              <a:buFont typeface="DM Sans Black"/>
              <a:buNone/>
              <a:defRPr sz="6000">
                <a:solidFill>
                  <a:schemeClr val="lt1"/>
                </a:solidFill>
                <a:latin typeface="DM Sans Black"/>
                <a:ea typeface="DM Sans Black"/>
                <a:cs typeface="DM Sans Black"/>
                <a:sym typeface="DM Sans Black"/>
              </a:defRPr>
            </a:lvl8pPr>
            <a:lvl9pPr lvl="8" algn="ctr" rtl="0">
              <a:spcBef>
                <a:spcPts val="0"/>
              </a:spcBef>
              <a:spcAft>
                <a:spcPts val="0"/>
              </a:spcAft>
              <a:buClr>
                <a:schemeClr val="lt1"/>
              </a:buClr>
              <a:buSzPts val="6000"/>
              <a:buFont typeface="DM Sans Black"/>
              <a:buNone/>
              <a:defRPr sz="6000">
                <a:solidFill>
                  <a:schemeClr val="lt1"/>
                </a:solidFill>
                <a:latin typeface="DM Sans Black"/>
                <a:ea typeface="DM Sans Black"/>
                <a:cs typeface="DM Sans Black"/>
                <a:sym typeface="DM Sans Black"/>
              </a:defRPr>
            </a:lvl9pPr>
          </a:lstStyle>
          <a:p>
            <a:r>
              <a:t>xx%</a:t>
            </a:r>
          </a:p>
        </p:txBody>
      </p:sp>
      <p:sp>
        <p:nvSpPr>
          <p:cNvPr id="170" name="Google Shape;170;p14"/>
          <p:cNvSpPr txBox="1">
            <a:spLocks noGrp="1"/>
          </p:cNvSpPr>
          <p:nvPr>
            <p:ph type="subTitle" idx="3"/>
          </p:nvPr>
        </p:nvSpPr>
        <p:spPr>
          <a:xfrm>
            <a:off x="3032689" y="1961399"/>
            <a:ext cx="3078600" cy="388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200"/>
              <a:buNone/>
              <a:defRPr sz="1400">
                <a:solidFill>
                  <a:schemeClr val="dk1"/>
                </a:solidFill>
              </a:defRPr>
            </a:lvl1pPr>
            <a:lvl2pPr lvl="1" algn="ctr" rtl="0">
              <a:lnSpc>
                <a:spcPct val="100000"/>
              </a:lnSpc>
              <a:spcBef>
                <a:spcPts val="0"/>
              </a:spcBef>
              <a:spcAft>
                <a:spcPts val="0"/>
              </a:spcAft>
              <a:buClr>
                <a:schemeClr val="dk1"/>
              </a:buClr>
              <a:buSzPts val="1200"/>
              <a:buNone/>
              <a:defRPr>
                <a:solidFill>
                  <a:schemeClr val="dk1"/>
                </a:solidFill>
              </a:defRPr>
            </a:lvl2pPr>
            <a:lvl3pPr lvl="2" algn="ctr" rtl="0">
              <a:lnSpc>
                <a:spcPct val="100000"/>
              </a:lnSpc>
              <a:spcBef>
                <a:spcPts val="0"/>
              </a:spcBef>
              <a:spcAft>
                <a:spcPts val="0"/>
              </a:spcAft>
              <a:buClr>
                <a:schemeClr val="dk1"/>
              </a:buClr>
              <a:buSzPts val="1200"/>
              <a:buNone/>
              <a:defRPr>
                <a:solidFill>
                  <a:schemeClr val="dk1"/>
                </a:solidFill>
              </a:defRPr>
            </a:lvl3pPr>
            <a:lvl4pPr lvl="3" algn="ctr" rtl="0">
              <a:lnSpc>
                <a:spcPct val="100000"/>
              </a:lnSpc>
              <a:spcBef>
                <a:spcPts val="0"/>
              </a:spcBef>
              <a:spcAft>
                <a:spcPts val="0"/>
              </a:spcAft>
              <a:buClr>
                <a:schemeClr val="dk1"/>
              </a:buClr>
              <a:buSzPts val="1200"/>
              <a:buNone/>
              <a:defRPr>
                <a:solidFill>
                  <a:schemeClr val="dk1"/>
                </a:solidFill>
              </a:defRPr>
            </a:lvl4pPr>
            <a:lvl5pPr lvl="4" algn="ctr" rtl="0">
              <a:lnSpc>
                <a:spcPct val="100000"/>
              </a:lnSpc>
              <a:spcBef>
                <a:spcPts val="0"/>
              </a:spcBef>
              <a:spcAft>
                <a:spcPts val="0"/>
              </a:spcAft>
              <a:buClr>
                <a:schemeClr val="dk1"/>
              </a:buClr>
              <a:buSzPts val="1200"/>
              <a:buNone/>
              <a:defRPr>
                <a:solidFill>
                  <a:schemeClr val="dk1"/>
                </a:solidFill>
              </a:defRPr>
            </a:lvl5pPr>
            <a:lvl6pPr lvl="5" algn="ctr" rtl="0">
              <a:lnSpc>
                <a:spcPct val="100000"/>
              </a:lnSpc>
              <a:spcBef>
                <a:spcPts val="0"/>
              </a:spcBef>
              <a:spcAft>
                <a:spcPts val="0"/>
              </a:spcAft>
              <a:buClr>
                <a:schemeClr val="dk1"/>
              </a:buClr>
              <a:buSzPts val="1200"/>
              <a:buNone/>
              <a:defRPr>
                <a:solidFill>
                  <a:schemeClr val="dk1"/>
                </a:solidFill>
              </a:defRPr>
            </a:lvl6pPr>
            <a:lvl7pPr lvl="6" algn="ctr" rtl="0">
              <a:lnSpc>
                <a:spcPct val="100000"/>
              </a:lnSpc>
              <a:spcBef>
                <a:spcPts val="0"/>
              </a:spcBef>
              <a:spcAft>
                <a:spcPts val="0"/>
              </a:spcAft>
              <a:buClr>
                <a:schemeClr val="dk1"/>
              </a:buClr>
              <a:buSzPts val="1200"/>
              <a:buNone/>
              <a:defRPr>
                <a:solidFill>
                  <a:schemeClr val="dk1"/>
                </a:solidFill>
              </a:defRPr>
            </a:lvl7pPr>
            <a:lvl8pPr lvl="7" algn="ctr" rtl="0">
              <a:lnSpc>
                <a:spcPct val="100000"/>
              </a:lnSpc>
              <a:spcBef>
                <a:spcPts val="0"/>
              </a:spcBef>
              <a:spcAft>
                <a:spcPts val="0"/>
              </a:spcAft>
              <a:buClr>
                <a:schemeClr val="dk1"/>
              </a:buClr>
              <a:buSzPts val="1200"/>
              <a:buNone/>
              <a:defRPr>
                <a:solidFill>
                  <a:schemeClr val="dk1"/>
                </a:solidFill>
              </a:defRPr>
            </a:lvl8pPr>
            <a:lvl9pPr lvl="8" algn="ctr" rtl="0">
              <a:lnSpc>
                <a:spcPct val="100000"/>
              </a:lnSpc>
              <a:spcBef>
                <a:spcPts val="0"/>
              </a:spcBef>
              <a:spcAft>
                <a:spcPts val="0"/>
              </a:spcAft>
              <a:buClr>
                <a:schemeClr val="dk1"/>
              </a:buClr>
              <a:buSzPts val="1200"/>
              <a:buNone/>
              <a:defRPr>
                <a:solidFill>
                  <a:schemeClr val="dk1"/>
                </a:solidFill>
              </a:defRPr>
            </a:lvl9pPr>
          </a:lstStyle>
          <a:p>
            <a:endParaRPr/>
          </a:p>
        </p:txBody>
      </p:sp>
      <p:sp>
        <p:nvSpPr>
          <p:cNvPr id="171" name="Google Shape;171;p14"/>
          <p:cNvSpPr txBox="1">
            <a:spLocks noGrp="1"/>
          </p:cNvSpPr>
          <p:nvPr>
            <p:ph type="title" idx="4" hasCustomPrompt="1"/>
          </p:nvPr>
        </p:nvSpPr>
        <p:spPr>
          <a:xfrm>
            <a:off x="4819620" y="2734025"/>
            <a:ext cx="3078600" cy="910800"/>
          </a:xfrm>
          <a:prstGeom prst="rect">
            <a:avLst/>
          </a:prstGeom>
          <a:solidFill>
            <a:schemeClr val="accent2"/>
          </a:solid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4300"/>
            </a:lvl1pPr>
            <a:lvl2pPr lvl="1" algn="ctr" rtl="0">
              <a:spcBef>
                <a:spcPts val="0"/>
              </a:spcBef>
              <a:spcAft>
                <a:spcPts val="0"/>
              </a:spcAft>
              <a:buClr>
                <a:schemeClr val="lt1"/>
              </a:buClr>
              <a:buSzPts val="6000"/>
              <a:buFont typeface="DM Sans Black"/>
              <a:buNone/>
              <a:defRPr sz="6000">
                <a:solidFill>
                  <a:schemeClr val="lt1"/>
                </a:solidFill>
                <a:latin typeface="DM Sans Black"/>
                <a:ea typeface="DM Sans Black"/>
                <a:cs typeface="DM Sans Black"/>
                <a:sym typeface="DM Sans Black"/>
              </a:defRPr>
            </a:lvl2pPr>
            <a:lvl3pPr lvl="2" algn="ctr" rtl="0">
              <a:spcBef>
                <a:spcPts val="0"/>
              </a:spcBef>
              <a:spcAft>
                <a:spcPts val="0"/>
              </a:spcAft>
              <a:buClr>
                <a:schemeClr val="lt1"/>
              </a:buClr>
              <a:buSzPts val="6000"/>
              <a:buFont typeface="DM Sans Black"/>
              <a:buNone/>
              <a:defRPr sz="6000">
                <a:solidFill>
                  <a:schemeClr val="lt1"/>
                </a:solidFill>
                <a:latin typeface="DM Sans Black"/>
                <a:ea typeface="DM Sans Black"/>
                <a:cs typeface="DM Sans Black"/>
                <a:sym typeface="DM Sans Black"/>
              </a:defRPr>
            </a:lvl3pPr>
            <a:lvl4pPr lvl="3" algn="ctr" rtl="0">
              <a:spcBef>
                <a:spcPts val="0"/>
              </a:spcBef>
              <a:spcAft>
                <a:spcPts val="0"/>
              </a:spcAft>
              <a:buClr>
                <a:schemeClr val="lt1"/>
              </a:buClr>
              <a:buSzPts val="6000"/>
              <a:buFont typeface="DM Sans Black"/>
              <a:buNone/>
              <a:defRPr sz="6000">
                <a:solidFill>
                  <a:schemeClr val="lt1"/>
                </a:solidFill>
                <a:latin typeface="DM Sans Black"/>
                <a:ea typeface="DM Sans Black"/>
                <a:cs typeface="DM Sans Black"/>
                <a:sym typeface="DM Sans Black"/>
              </a:defRPr>
            </a:lvl4pPr>
            <a:lvl5pPr lvl="4" algn="ctr" rtl="0">
              <a:spcBef>
                <a:spcPts val="0"/>
              </a:spcBef>
              <a:spcAft>
                <a:spcPts val="0"/>
              </a:spcAft>
              <a:buClr>
                <a:schemeClr val="lt1"/>
              </a:buClr>
              <a:buSzPts val="6000"/>
              <a:buFont typeface="DM Sans Black"/>
              <a:buNone/>
              <a:defRPr sz="6000">
                <a:solidFill>
                  <a:schemeClr val="lt1"/>
                </a:solidFill>
                <a:latin typeface="DM Sans Black"/>
                <a:ea typeface="DM Sans Black"/>
                <a:cs typeface="DM Sans Black"/>
                <a:sym typeface="DM Sans Black"/>
              </a:defRPr>
            </a:lvl5pPr>
            <a:lvl6pPr lvl="5" algn="ctr" rtl="0">
              <a:spcBef>
                <a:spcPts val="0"/>
              </a:spcBef>
              <a:spcAft>
                <a:spcPts val="0"/>
              </a:spcAft>
              <a:buClr>
                <a:schemeClr val="lt1"/>
              </a:buClr>
              <a:buSzPts val="6000"/>
              <a:buFont typeface="DM Sans Black"/>
              <a:buNone/>
              <a:defRPr sz="6000">
                <a:solidFill>
                  <a:schemeClr val="lt1"/>
                </a:solidFill>
                <a:latin typeface="DM Sans Black"/>
                <a:ea typeface="DM Sans Black"/>
                <a:cs typeface="DM Sans Black"/>
                <a:sym typeface="DM Sans Black"/>
              </a:defRPr>
            </a:lvl6pPr>
            <a:lvl7pPr lvl="6" algn="ctr" rtl="0">
              <a:spcBef>
                <a:spcPts val="0"/>
              </a:spcBef>
              <a:spcAft>
                <a:spcPts val="0"/>
              </a:spcAft>
              <a:buClr>
                <a:schemeClr val="lt1"/>
              </a:buClr>
              <a:buSzPts val="6000"/>
              <a:buFont typeface="DM Sans Black"/>
              <a:buNone/>
              <a:defRPr sz="6000">
                <a:solidFill>
                  <a:schemeClr val="lt1"/>
                </a:solidFill>
                <a:latin typeface="DM Sans Black"/>
                <a:ea typeface="DM Sans Black"/>
                <a:cs typeface="DM Sans Black"/>
                <a:sym typeface="DM Sans Black"/>
              </a:defRPr>
            </a:lvl7pPr>
            <a:lvl8pPr lvl="7" algn="ctr" rtl="0">
              <a:spcBef>
                <a:spcPts val="0"/>
              </a:spcBef>
              <a:spcAft>
                <a:spcPts val="0"/>
              </a:spcAft>
              <a:buClr>
                <a:schemeClr val="lt1"/>
              </a:buClr>
              <a:buSzPts val="6000"/>
              <a:buFont typeface="DM Sans Black"/>
              <a:buNone/>
              <a:defRPr sz="6000">
                <a:solidFill>
                  <a:schemeClr val="lt1"/>
                </a:solidFill>
                <a:latin typeface="DM Sans Black"/>
                <a:ea typeface="DM Sans Black"/>
                <a:cs typeface="DM Sans Black"/>
                <a:sym typeface="DM Sans Black"/>
              </a:defRPr>
            </a:lvl8pPr>
            <a:lvl9pPr lvl="8" algn="ctr" rtl="0">
              <a:spcBef>
                <a:spcPts val="0"/>
              </a:spcBef>
              <a:spcAft>
                <a:spcPts val="0"/>
              </a:spcAft>
              <a:buClr>
                <a:schemeClr val="lt1"/>
              </a:buClr>
              <a:buSzPts val="6000"/>
              <a:buFont typeface="DM Sans Black"/>
              <a:buNone/>
              <a:defRPr sz="6000">
                <a:solidFill>
                  <a:schemeClr val="lt1"/>
                </a:solidFill>
                <a:latin typeface="DM Sans Black"/>
                <a:ea typeface="DM Sans Black"/>
                <a:cs typeface="DM Sans Black"/>
                <a:sym typeface="DM Sans Black"/>
              </a:defRPr>
            </a:lvl9pPr>
          </a:lstStyle>
          <a:p>
            <a:r>
              <a:t>xx%</a:t>
            </a:r>
          </a:p>
        </p:txBody>
      </p:sp>
      <p:sp>
        <p:nvSpPr>
          <p:cNvPr id="172" name="Google Shape;172;p14"/>
          <p:cNvSpPr txBox="1">
            <a:spLocks noGrp="1"/>
          </p:cNvSpPr>
          <p:nvPr>
            <p:ph type="subTitle" idx="5"/>
          </p:nvPr>
        </p:nvSpPr>
        <p:spPr>
          <a:xfrm>
            <a:off x="4819620" y="3711050"/>
            <a:ext cx="3078600" cy="388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200"/>
              <a:buNone/>
              <a:defRPr sz="1400">
                <a:solidFill>
                  <a:schemeClr val="dk1"/>
                </a:solidFill>
              </a:defRPr>
            </a:lvl1pPr>
            <a:lvl2pPr lvl="1" algn="ctr" rtl="0">
              <a:lnSpc>
                <a:spcPct val="100000"/>
              </a:lnSpc>
              <a:spcBef>
                <a:spcPts val="0"/>
              </a:spcBef>
              <a:spcAft>
                <a:spcPts val="0"/>
              </a:spcAft>
              <a:buClr>
                <a:schemeClr val="dk1"/>
              </a:buClr>
              <a:buSzPts val="1200"/>
              <a:buNone/>
              <a:defRPr>
                <a:solidFill>
                  <a:schemeClr val="dk1"/>
                </a:solidFill>
              </a:defRPr>
            </a:lvl2pPr>
            <a:lvl3pPr lvl="2" algn="ctr" rtl="0">
              <a:lnSpc>
                <a:spcPct val="100000"/>
              </a:lnSpc>
              <a:spcBef>
                <a:spcPts val="0"/>
              </a:spcBef>
              <a:spcAft>
                <a:spcPts val="0"/>
              </a:spcAft>
              <a:buClr>
                <a:schemeClr val="dk1"/>
              </a:buClr>
              <a:buSzPts val="1200"/>
              <a:buNone/>
              <a:defRPr>
                <a:solidFill>
                  <a:schemeClr val="dk1"/>
                </a:solidFill>
              </a:defRPr>
            </a:lvl3pPr>
            <a:lvl4pPr lvl="3" algn="ctr" rtl="0">
              <a:lnSpc>
                <a:spcPct val="100000"/>
              </a:lnSpc>
              <a:spcBef>
                <a:spcPts val="0"/>
              </a:spcBef>
              <a:spcAft>
                <a:spcPts val="0"/>
              </a:spcAft>
              <a:buClr>
                <a:schemeClr val="dk1"/>
              </a:buClr>
              <a:buSzPts val="1200"/>
              <a:buNone/>
              <a:defRPr>
                <a:solidFill>
                  <a:schemeClr val="dk1"/>
                </a:solidFill>
              </a:defRPr>
            </a:lvl4pPr>
            <a:lvl5pPr lvl="4" algn="ctr" rtl="0">
              <a:lnSpc>
                <a:spcPct val="100000"/>
              </a:lnSpc>
              <a:spcBef>
                <a:spcPts val="0"/>
              </a:spcBef>
              <a:spcAft>
                <a:spcPts val="0"/>
              </a:spcAft>
              <a:buClr>
                <a:schemeClr val="dk1"/>
              </a:buClr>
              <a:buSzPts val="1200"/>
              <a:buNone/>
              <a:defRPr>
                <a:solidFill>
                  <a:schemeClr val="dk1"/>
                </a:solidFill>
              </a:defRPr>
            </a:lvl5pPr>
            <a:lvl6pPr lvl="5" algn="ctr" rtl="0">
              <a:lnSpc>
                <a:spcPct val="100000"/>
              </a:lnSpc>
              <a:spcBef>
                <a:spcPts val="0"/>
              </a:spcBef>
              <a:spcAft>
                <a:spcPts val="0"/>
              </a:spcAft>
              <a:buClr>
                <a:schemeClr val="dk1"/>
              </a:buClr>
              <a:buSzPts val="1200"/>
              <a:buNone/>
              <a:defRPr>
                <a:solidFill>
                  <a:schemeClr val="dk1"/>
                </a:solidFill>
              </a:defRPr>
            </a:lvl6pPr>
            <a:lvl7pPr lvl="6" algn="ctr" rtl="0">
              <a:lnSpc>
                <a:spcPct val="100000"/>
              </a:lnSpc>
              <a:spcBef>
                <a:spcPts val="0"/>
              </a:spcBef>
              <a:spcAft>
                <a:spcPts val="0"/>
              </a:spcAft>
              <a:buClr>
                <a:schemeClr val="dk1"/>
              </a:buClr>
              <a:buSzPts val="1200"/>
              <a:buNone/>
              <a:defRPr>
                <a:solidFill>
                  <a:schemeClr val="dk1"/>
                </a:solidFill>
              </a:defRPr>
            </a:lvl7pPr>
            <a:lvl8pPr lvl="7" algn="ctr" rtl="0">
              <a:lnSpc>
                <a:spcPct val="100000"/>
              </a:lnSpc>
              <a:spcBef>
                <a:spcPts val="0"/>
              </a:spcBef>
              <a:spcAft>
                <a:spcPts val="0"/>
              </a:spcAft>
              <a:buClr>
                <a:schemeClr val="dk1"/>
              </a:buClr>
              <a:buSzPts val="1200"/>
              <a:buNone/>
              <a:defRPr>
                <a:solidFill>
                  <a:schemeClr val="dk1"/>
                </a:solidFill>
              </a:defRPr>
            </a:lvl8pPr>
            <a:lvl9pPr lvl="8" algn="ctr" rtl="0">
              <a:lnSpc>
                <a:spcPct val="100000"/>
              </a:lnSpc>
              <a:spcBef>
                <a:spcPts val="0"/>
              </a:spcBef>
              <a:spcAft>
                <a:spcPts val="0"/>
              </a:spcAft>
              <a:buClr>
                <a:schemeClr val="dk1"/>
              </a:buClr>
              <a:buSzPts val="1200"/>
              <a:buNone/>
              <a:defRPr>
                <a:solidFill>
                  <a:schemeClr val="dk1"/>
                </a:solidFill>
              </a:defRPr>
            </a:lvl9pPr>
          </a:lstStyle>
          <a:p>
            <a:endParaRPr/>
          </a:p>
        </p:txBody>
      </p:sp>
      <p:grpSp>
        <p:nvGrpSpPr>
          <p:cNvPr id="173" name="Google Shape;173;p14"/>
          <p:cNvGrpSpPr/>
          <p:nvPr/>
        </p:nvGrpSpPr>
        <p:grpSpPr>
          <a:xfrm>
            <a:off x="7180850" y="1827825"/>
            <a:ext cx="1753475" cy="3003875"/>
            <a:chOff x="7180850" y="1827825"/>
            <a:chExt cx="1753475" cy="3003875"/>
          </a:xfrm>
        </p:grpSpPr>
        <p:sp>
          <p:nvSpPr>
            <p:cNvPr id="174" name="Google Shape;174;p14"/>
            <p:cNvSpPr/>
            <p:nvPr/>
          </p:nvSpPr>
          <p:spPr>
            <a:xfrm rot="-5400000" flipH="1">
              <a:off x="8813575" y="1807275"/>
              <a:ext cx="100200" cy="1413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nvGrpSpPr>
            <p:cNvPr id="175" name="Google Shape;175;p14"/>
            <p:cNvGrpSpPr/>
            <p:nvPr/>
          </p:nvGrpSpPr>
          <p:grpSpPr>
            <a:xfrm>
              <a:off x="7180850" y="4731500"/>
              <a:ext cx="574250" cy="100200"/>
              <a:chOff x="1297450" y="4159200"/>
              <a:chExt cx="574250" cy="100200"/>
            </a:xfrm>
          </p:grpSpPr>
          <p:sp>
            <p:nvSpPr>
              <p:cNvPr id="176" name="Google Shape;176;p14"/>
              <p:cNvSpPr/>
              <p:nvPr/>
            </p:nvSpPr>
            <p:spPr>
              <a:xfrm rot="-5400000" flipH="1">
                <a:off x="1398400" y="4058250"/>
                <a:ext cx="100200" cy="3021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77" name="Google Shape;177;p14"/>
              <p:cNvSpPr/>
              <p:nvPr/>
            </p:nvSpPr>
            <p:spPr>
              <a:xfrm rot="-5400000" flipH="1">
                <a:off x="1768350" y="4156050"/>
                <a:ext cx="100200" cy="1065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pic>
        <p:nvPicPr>
          <p:cNvPr id="178" name="Google Shape;178;p14"/>
          <p:cNvPicPr preferRelativeResize="0"/>
          <p:nvPr/>
        </p:nvPicPr>
        <p:blipFill rotWithShape="1">
          <a:blip r:embed="rId5">
            <a:alphaModFix/>
          </a:blip>
          <a:srcRect l="5276" b="-10"/>
          <a:stretch/>
        </p:blipFill>
        <p:spPr>
          <a:xfrm rot="10800000">
            <a:off x="7164448" y="667575"/>
            <a:ext cx="2187576" cy="173725"/>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p:cSld name="CUSTOM_4_1">
    <p:spTree>
      <p:nvGrpSpPr>
        <p:cNvPr id="1" name="Shape 179"/>
        <p:cNvGrpSpPr/>
        <p:nvPr/>
      </p:nvGrpSpPr>
      <p:grpSpPr>
        <a:xfrm>
          <a:off x="0" y="0"/>
          <a:ext cx="0" cy="0"/>
          <a:chOff x="0" y="0"/>
          <a:chExt cx="0" cy="0"/>
        </a:xfrm>
      </p:grpSpPr>
      <p:sp>
        <p:nvSpPr>
          <p:cNvPr id="180" name="Google Shape;180;p15"/>
          <p:cNvSpPr txBox="1">
            <a:spLocks noGrp="1"/>
          </p:cNvSpPr>
          <p:nvPr>
            <p:ph type="title"/>
          </p:nvPr>
        </p:nvSpPr>
        <p:spPr>
          <a:xfrm>
            <a:off x="821000" y="2905338"/>
            <a:ext cx="3325800" cy="7521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81" name="Google Shape;181;p15"/>
          <p:cNvSpPr txBox="1">
            <a:spLocks noGrp="1"/>
          </p:cNvSpPr>
          <p:nvPr>
            <p:ph type="subTitle" idx="1"/>
          </p:nvPr>
        </p:nvSpPr>
        <p:spPr>
          <a:xfrm>
            <a:off x="821000" y="3541870"/>
            <a:ext cx="3325800" cy="798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82" name="Google Shape;182;p15"/>
          <p:cNvSpPr>
            <a:spLocks noGrp="1"/>
          </p:cNvSpPr>
          <p:nvPr>
            <p:ph type="pic" idx="2"/>
          </p:nvPr>
        </p:nvSpPr>
        <p:spPr>
          <a:xfrm>
            <a:off x="4473225" y="612525"/>
            <a:ext cx="3262200" cy="2064300"/>
          </a:xfrm>
          <a:prstGeom prst="roundRect">
            <a:avLst>
              <a:gd name="adj" fmla="val 16667"/>
            </a:avLst>
          </a:prstGeom>
          <a:noFill/>
          <a:ln>
            <a:noFill/>
          </a:ln>
        </p:spPr>
      </p:sp>
      <p:sp>
        <p:nvSpPr>
          <p:cNvPr id="183" name="Google Shape;183;p15"/>
          <p:cNvSpPr>
            <a:spLocks noGrp="1"/>
          </p:cNvSpPr>
          <p:nvPr>
            <p:ph type="pic" idx="3"/>
          </p:nvPr>
        </p:nvSpPr>
        <p:spPr>
          <a:xfrm>
            <a:off x="4421275" y="2872750"/>
            <a:ext cx="2008200" cy="1834800"/>
          </a:xfrm>
          <a:prstGeom prst="roundRect">
            <a:avLst>
              <a:gd name="adj" fmla="val 16667"/>
            </a:avLst>
          </a:prstGeom>
          <a:noFill/>
          <a:ln>
            <a:noFill/>
          </a:ln>
        </p:spPr>
      </p:sp>
      <p:sp>
        <p:nvSpPr>
          <p:cNvPr id="184" name="Google Shape;184;p15"/>
          <p:cNvSpPr>
            <a:spLocks noGrp="1"/>
          </p:cNvSpPr>
          <p:nvPr>
            <p:ph type="pic" idx="4"/>
          </p:nvPr>
        </p:nvSpPr>
        <p:spPr>
          <a:xfrm>
            <a:off x="1862275" y="612525"/>
            <a:ext cx="2406600" cy="2064300"/>
          </a:xfrm>
          <a:prstGeom prst="roundRect">
            <a:avLst>
              <a:gd name="adj" fmla="val 16667"/>
            </a:avLst>
          </a:prstGeom>
          <a:noFill/>
          <a:ln>
            <a:noFill/>
          </a:ln>
        </p:spPr>
      </p:sp>
      <p:sp>
        <p:nvSpPr>
          <p:cNvPr id="185" name="Google Shape;185;p15"/>
          <p:cNvSpPr>
            <a:spLocks noGrp="1"/>
          </p:cNvSpPr>
          <p:nvPr>
            <p:ph type="pic" idx="5"/>
          </p:nvPr>
        </p:nvSpPr>
        <p:spPr>
          <a:xfrm>
            <a:off x="6581925" y="2872750"/>
            <a:ext cx="1153500" cy="1806600"/>
          </a:xfrm>
          <a:prstGeom prst="roundRect">
            <a:avLst>
              <a:gd name="adj" fmla="val 16667"/>
            </a:avLst>
          </a:prstGeom>
          <a:noFill/>
          <a:ln>
            <a:noFill/>
          </a:ln>
        </p:spPr>
      </p:sp>
      <p:grpSp>
        <p:nvGrpSpPr>
          <p:cNvPr id="186" name="Google Shape;186;p15"/>
          <p:cNvGrpSpPr/>
          <p:nvPr/>
        </p:nvGrpSpPr>
        <p:grpSpPr>
          <a:xfrm>
            <a:off x="8091875" y="-485520"/>
            <a:ext cx="2536124" cy="5767811"/>
            <a:chOff x="8091875" y="-485520"/>
            <a:chExt cx="2536124" cy="5767811"/>
          </a:xfrm>
        </p:grpSpPr>
        <p:pic>
          <p:nvPicPr>
            <p:cNvPr id="187" name="Google Shape;187;p15"/>
            <p:cNvPicPr preferRelativeResize="0"/>
            <p:nvPr/>
          </p:nvPicPr>
          <p:blipFill rotWithShape="1">
            <a:blip r:embed="rId2">
              <a:alphaModFix/>
            </a:blip>
            <a:srcRect l="5276" b="-10"/>
            <a:stretch/>
          </p:blipFill>
          <p:spPr>
            <a:xfrm rot="5400000">
              <a:off x="7894738" y="314800"/>
              <a:ext cx="1774377" cy="173736"/>
            </a:xfrm>
            <a:prstGeom prst="rect">
              <a:avLst/>
            </a:prstGeom>
            <a:noFill/>
            <a:ln>
              <a:noFill/>
            </a:ln>
          </p:spPr>
        </p:pic>
        <p:pic>
          <p:nvPicPr>
            <p:cNvPr id="188" name="Google Shape;188;p15"/>
            <p:cNvPicPr preferRelativeResize="0"/>
            <p:nvPr/>
          </p:nvPicPr>
          <p:blipFill rotWithShape="1">
            <a:blip r:embed="rId3">
              <a:alphaModFix/>
            </a:blip>
            <a:srcRect/>
            <a:stretch/>
          </p:blipFill>
          <p:spPr>
            <a:xfrm flipH="1">
              <a:off x="8091875" y="2375738"/>
              <a:ext cx="2536124" cy="2906552"/>
            </a:xfrm>
            <a:prstGeom prst="rect">
              <a:avLst/>
            </a:prstGeom>
            <a:noFill/>
            <a:ln>
              <a:noFill/>
            </a:ln>
          </p:spPr>
        </p:pic>
      </p:grpSp>
      <p:grpSp>
        <p:nvGrpSpPr>
          <p:cNvPr id="189" name="Google Shape;189;p15"/>
          <p:cNvGrpSpPr/>
          <p:nvPr/>
        </p:nvGrpSpPr>
        <p:grpSpPr>
          <a:xfrm>
            <a:off x="548150" y="1748450"/>
            <a:ext cx="8283875" cy="3005725"/>
            <a:chOff x="548150" y="1748450"/>
            <a:chExt cx="8283875" cy="3005725"/>
          </a:xfrm>
        </p:grpSpPr>
        <p:grpSp>
          <p:nvGrpSpPr>
            <p:cNvPr id="190" name="Google Shape;190;p15"/>
            <p:cNvGrpSpPr/>
            <p:nvPr/>
          </p:nvGrpSpPr>
          <p:grpSpPr>
            <a:xfrm flipH="1">
              <a:off x="548150" y="4653975"/>
              <a:ext cx="574250" cy="100200"/>
              <a:chOff x="1297450" y="4159200"/>
              <a:chExt cx="574250" cy="100200"/>
            </a:xfrm>
          </p:grpSpPr>
          <p:sp>
            <p:nvSpPr>
              <p:cNvPr id="191" name="Google Shape;191;p15"/>
              <p:cNvSpPr/>
              <p:nvPr/>
            </p:nvSpPr>
            <p:spPr>
              <a:xfrm rot="-5400000" flipH="1">
                <a:off x="1398400" y="4058250"/>
                <a:ext cx="100200" cy="3021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92" name="Google Shape;192;p15"/>
              <p:cNvSpPr/>
              <p:nvPr/>
            </p:nvSpPr>
            <p:spPr>
              <a:xfrm rot="-5400000" flipH="1">
                <a:off x="1768350" y="4156050"/>
                <a:ext cx="100200" cy="1065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sp>
          <p:nvSpPr>
            <p:cNvPr id="193" name="Google Shape;193;p15"/>
            <p:cNvSpPr/>
            <p:nvPr/>
          </p:nvSpPr>
          <p:spPr>
            <a:xfrm>
              <a:off x="8731825" y="1748450"/>
              <a:ext cx="100200" cy="1677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ext 1">
  <p:cSld name="CUSTOM_4_1_1">
    <p:spTree>
      <p:nvGrpSpPr>
        <p:cNvPr id="1" name="Shape 194"/>
        <p:cNvGrpSpPr/>
        <p:nvPr/>
      </p:nvGrpSpPr>
      <p:grpSpPr>
        <a:xfrm>
          <a:off x="0" y="0"/>
          <a:ext cx="0" cy="0"/>
          <a:chOff x="0" y="0"/>
          <a:chExt cx="0" cy="0"/>
        </a:xfrm>
      </p:grpSpPr>
      <p:grpSp>
        <p:nvGrpSpPr>
          <p:cNvPr id="195" name="Google Shape;195;p16"/>
          <p:cNvGrpSpPr/>
          <p:nvPr/>
        </p:nvGrpSpPr>
        <p:grpSpPr>
          <a:xfrm>
            <a:off x="-86926" y="361266"/>
            <a:ext cx="9857491" cy="6415335"/>
            <a:chOff x="-86926" y="361266"/>
            <a:chExt cx="9857491" cy="6415335"/>
          </a:xfrm>
        </p:grpSpPr>
        <p:pic>
          <p:nvPicPr>
            <p:cNvPr id="196" name="Google Shape;196;p16"/>
            <p:cNvPicPr preferRelativeResize="0"/>
            <p:nvPr/>
          </p:nvPicPr>
          <p:blipFill rotWithShape="1">
            <a:blip r:embed="rId2">
              <a:alphaModFix/>
            </a:blip>
            <a:srcRect l="1484" r="1484"/>
            <a:stretch/>
          </p:blipFill>
          <p:spPr>
            <a:xfrm>
              <a:off x="8465937" y="2690469"/>
              <a:ext cx="1304627" cy="2551967"/>
            </a:xfrm>
            <a:prstGeom prst="rect">
              <a:avLst/>
            </a:prstGeom>
            <a:noFill/>
            <a:ln>
              <a:noFill/>
            </a:ln>
          </p:spPr>
        </p:pic>
        <p:pic>
          <p:nvPicPr>
            <p:cNvPr id="197" name="Google Shape;197;p16"/>
            <p:cNvPicPr preferRelativeResize="0"/>
            <p:nvPr/>
          </p:nvPicPr>
          <p:blipFill rotWithShape="1">
            <a:blip r:embed="rId3">
              <a:alphaModFix/>
            </a:blip>
            <a:srcRect/>
            <a:stretch/>
          </p:blipFill>
          <p:spPr>
            <a:xfrm rot="-5400000">
              <a:off x="5890975" y="4055263"/>
              <a:ext cx="2536124" cy="2906552"/>
            </a:xfrm>
            <a:prstGeom prst="rect">
              <a:avLst/>
            </a:prstGeom>
            <a:noFill/>
            <a:ln>
              <a:noFill/>
            </a:ln>
          </p:spPr>
        </p:pic>
        <p:pic>
          <p:nvPicPr>
            <p:cNvPr id="198" name="Google Shape;198;p16"/>
            <p:cNvPicPr preferRelativeResize="0"/>
            <p:nvPr/>
          </p:nvPicPr>
          <p:blipFill rotWithShape="1">
            <a:blip r:embed="rId4">
              <a:alphaModFix/>
            </a:blip>
            <a:srcRect t="2207" b="2207"/>
            <a:stretch/>
          </p:blipFill>
          <p:spPr>
            <a:xfrm rot="10800000" flipH="1">
              <a:off x="-86926" y="361266"/>
              <a:ext cx="3047603" cy="173736"/>
            </a:xfrm>
            <a:prstGeom prst="rect">
              <a:avLst/>
            </a:prstGeom>
            <a:noFill/>
            <a:ln>
              <a:noFill/>
            </a:ln>
          </p:spPr>
        </p:pic>
      </p:grpSp>
      <p:sp>
        <p:nvSpPr>
          <p:cNvPr id="199" name="Google Shape;199;p16"/>
          <p:cNvSpPr txBox="1">
            <a:spLocks noGrp="1"/>
          </p:cNvSpPr>
          <p:nvPr>
            <p:ph type="title"/>
          </p:nvPr>
        </p:nvSpPr>
        <p:spPr>
          <a:xfrm>
            <a:off x="4554925" y="1358975"/>
            <a:ext cx="3501900" cy="14787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00" name="Google Shape;200;p16"/>
          <p:cNvSpPr txBox="1">
            <a:spLocks noGrp="1"/>
          </p:cNvSpPr>
          <p:nvPr>
            <p:ph type="subTitle" idx="1"/>
          </p:nvPr>
        </p:nvSpPr>
        <p:spPr>
          <a:xfrm>
            <a:off x="4554925" y="2898497"/>
            <a:ext cx="3501900" cy="869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01" name="Google Shape;201;p16"/>
          <p:cNvSpPr>
            <a:spLocks noGrp="1"/>
          </p:cNvSpPr>
          <p:nvPr>
            <p:ph type="pic" idx="2"/>
          </p:nvPr>
        </p:nvSpPr>
        <p:spPr>
          <a:xfrm>
            <a:off x="853144" y="1140525"/>
            <a:ext cx="3391500" cy="3072300"/>
          </a:xfrm>
          <a:prstGeom prst="roundRect">
            <a:avLst>
              <a:gd name="adj" fmla="val 16667"/>
            </a:avLst>
          </a:prstGeom>
          <a:noFill/>
          <a:ln>
            <a:noFill/>
          </a:ln>
        </p:spPr>
      </p:sp>
      <p:grpSp>
        <p:nvGrpSpPr>
          <p:cNvPr id="202" name="Google Shape;202;p16"/>
          <p:cNvGrpSpPr/>
          <p:nvPr/>
        </p:nvGrpSpPr>
        <p:grpSpPr>
          <a:xfrm>
            <a:off x="303988" y="666050"/>
            <a:ext cx="7407788" cy="4180500"/>
            <a:chOff x="303988" y="666050"/>
            <a:chExt cx="7407788" cy="4180500"/>
          </a:xfrm>
        </p:grpSpPr>
        <p:sp>
          <p:nvSpPr>
            <p:cNvPr id="203" name="Google Shape;203;p16"/>
            <p:cNvSpPr/>
            <p:nvPr/>
          </p:nvSpPr>
          <p:spPr>
            <a:xfrm rot="5400000" flipH="1">
              <a:off x="6383900" y="4690850"/>
              <a:ext cx="100200" cy="2112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nvGrpSpPr>
            <p:cNvPr id="204" name="Google Shape;204;p16"/>
            <p:cNvGrpSpPr/>
            <p:nvPr/>
          </p:nvGrpSpPr>
          <p:grpSpPr>
            <a:xfrm>
              <a:off x="7137525" y="666050"/>
              <a:ext cx="574250" cy="100200"/>
              <a:chOff x="1297450" y="4159200"/>
              <a:chExt cx="574250" cy="100200"/>
            </a:xfrm>
          </p:grpSpPr>
          <p:sp>
            <p:nvSpPr>
              <p:cNvPr id="205" name="Google Shape;205;p16"/>
              <p:cNvSpPr/>
              <p:nvPr/>
            </p:nvSpPr>
            <p:spPr>
              <a:xfrm rot="-5400000" flipH="1">
                <a:off x="1398400" y="4058250"/>
                <a:ext cx="100200" cy="3021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06" name="Google Shape;206;p16"/>
              <p:cNvSpPr/>
              <p:nvPr/>
            </p:nvSpPr>
            <p:spPr>
              <a:xfrm rot="-5400000" flipH="1">
                <a:off x="1768350" y="4156050"/>
                <a:ext cx="100200" cy="1065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sp>
          <p:nvSpPr>
            <p:cNvPr id="207" name="Google Shape;207;p16"/>
            <p:cNvSpPr/>
            <p:nvPr/>
          </p:nvSpPr>
          <p:spPr>
            <a:xfrm flipH="1">
              <a:off x="303988" y="3644475"/>
              <a:ext cx="100200" cy="4461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ext 2">
  <p:cSld name="CUSTOM_9">
    <p:spTree>
      <p:nvGrpSpPr>
        <p:cNvPr id="1" name="Shape 208"/>
        <p:cNvGrpSpPr/>
        <p:nvPr/>
      </p:nvGrpSpPr>
      <p:grpSpPr>
        <a:xfrm>
          <a:off x="0" y="0"/>
          <a:ext cx="0" cy="0"/>
          <a:chOff x="0" y="0"/>
          <a:chExt cx="0" cy="0"/>
        </a:xfrm>
      </p:grpSpPr>
      <p:sp>
        <p:nvSpPr>
          <p:cNvPr id="209" name="Google Shape;209;p17"/>
          <p:cNvSpPr txBox="1">
            <a:spLocks noGrp="1"/>
          </p:cNvSpPr>
          <p:nvPr>
            <p:ph type="title"/>
          </p:nvPr>
        </p:nvSpPr>
        <p:spPr>
          <a:xfrm>
            <a:off x="715100" y="445025"/>
            <a:ext cx="7713900" cy="572700"/>
          </a:xfrm>
          <a:prstGeom prst="rect">
            <a:avLst/>
          </a:prstGeom>
        </p:spPr>
        <p:txBody>
          <a:bodyPr spcFirstLastPara="1" wrap="square" lIns="91425" tIns="91425" rIns="91425" bIns="91425" anchor="t" anchorCtr="0">
            <a:noAutofit/>
          </a:bodyPr>
          <a:lstStyle>
            <a:lvl1pPr lvl="0" algn="ctr">
              <a:spcBef>
                <a:spcPts val="0"/>
              </a:spcBef>
              <a:spcAft>
                <a:spcPts val="0"/>
              </a:spcAft>
              <a:buSzPts val="30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a:endParaRPr/>
          </a:p>
        </p:txBody>
      </p:sp>
      <p:sp>
        <p:nvSpPr>
          <p:cNvPr id="210" name="Google Shape;210;p17"/>
          <p:cNvSpPr txBox="1">
            <a:spLocks noGrp="1"/>
          </p:cNvSpPr>
          <p:nvPr>
            <p:ph type="subTitle" idx="1"/>
          </p:nvPr>
        </p:nvSpPr>
        <p:spPr>
          <a:xfrm>
            <a:off x="715100" y="1093925"/>
            <a:ext cx="7713900" cy="714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2"/>
              </a:buClr>
              <a:buSzPts val="1200"/>
              <a:buChar char="●"/>
              <a:defRPr b="0"/>
            </a:lvl1pPr>
            <a:lvl2pPr lvl="1" algn="ctr" rtl="0">
              <a:lnSpc>
                <a:spcPct val="100000"/>
              </a:lnSpc>
              <a:spcBef>
                <a:spcPts val="0"/>
              </a:spcBef>
              <a:spcAft>
                <a:spcPts val="0"/>
              </a:spcAft>
              <a:buSzPts val="1200"/>
              <a:buChar char="○"/>
              <a:defRPr/>
            </a:lvl2pPr>
            <a:lvl3pPr lvl="2" algn="ctr" rtl="0">
              <a:lnSpc>
                <a:spcPct val="100000"/>
              </a:lnSpc>
              <a:spcBef>
                <a:spcPts val="0"/>
              </a:spcBef>
              <a:spcAft>
                <a:spcPts val="0"/>
              </a:spcAft>
              <a:buSzPts val="1200"/>
              <a:buChar char="■"/>
              <a:defRPr/>
            </a:lvl3pPr>
            <a:lvl4pPr lvl="3" algn="ctr" rtl="0">
              <a:lnSpc>
                <a:spcPct val="100000"/>
              </a:lnSpc>
              <a:spcBef>
                <a:spcPts val="0"/>
              </a:spcBef>
              <a:spcAft>
                <a:spcPts val="0"/>
              </a:spcAft>
              <a:buSzPts val="1200"/>
              <a:buChar char="●"/>
              <a:defRPr/>
            </a:lvl4pPr>
            <a:lvl5pPr lvl="4" algn="ctr" rtl="0">
              <a:lnSpc>
                <a:spcPct val="100000"/>
              </a:lnSpc>
              <a:spcBef>
                <a:spcPts val="0"/>
              </a:spcBef>
              <a:spcAft>
                <a:spcPts val="0"/>
              </a:spcAft>
              <a:buSzPts val="1200"/>
              <a:buChar char="○"/>
              <a:defRPr/>
            </a:lvl5pPr>
            <a:lvl6pPr lvl="5" algn="ctr" rtl="0">
              <a:lnSpc>
                <a:spcPct val="100000"/>
              </a:lnSpc>
              <a:spcBef>
                <a:spcPts val="0"/>
              </a:spcBef>
              <a:spcAft>
                <a:spcPts val="0"/>
              </a:spcAft>
              <a:buSzPts val="1200"/>
              <a:buChar char="■"/>
              <a:defRPr/>
            </a:lvl6pPr>
            <a:lvl7pPr lvl="6" algn="ctr" rtl="0">
              <a:lnSpc>
                <a:spcPct val="100000"/>
              </a:lnSpc>
              <a:spcBef>
                <a:spcPts val="0"/>
              </a:spcBef>
              <a:spcAft>
                <a:spcPts val="0"/>
              </a:spcAft>
              <a:buSzPts val="1200"/>
              <a:buChar char="●"/>
              <a:defRPr/>
            </a:lvl7pPr>
            <a:lvl8pPr lvl="7" algn="ctr" rtl="0">
              <a:lnSpc>
                <a:spcPct val="100000"/>
              </a:lnSpc>
              <a:spcBef>
                <a:spcPts val="0"/>
              </a:spcBef>
              <a:spcAft>
                <a:spcPts val="0"/>
              </a:spcAft>
              <a:buSzPts val="1200"/>
              <a:buChar char="○"/>
              <a:defRPr/>
            </a:lvl8pPr>
            <a:lvl9pPr lvl="8" algn="ctr" rtl="0">
              <a:lnSpc>
                <a:spcPct val="100000"/>
              </a:lnSpc>
              <a:spcBef>
                <a:spcPts val="0"/>
              </a:spcBef>
              <a:spcAft>
                <a:spcPts val="0"/>
              </a:spcAft>
              <a:buSzPts val="1200"/>
              <a:buChar char="■"/>
              <a:defRPr/>
            </a:lvl9pPr>
          </a:lstStyle>
          <a:p>
            <a:endParaRPr/>
          </a:p>
        </p:txBody>
      </p:sp>
      <p:grpSp>
        <p:nvGrpSpPr>
          <p:cNvPr id="211" name="Google Shape;211;p17"/>
          <p:cNvGrpSpPr/>
          <p:nvPr/>
        </p:nvGrpSpPr>
        <p:grpSpPr>
          <a:xfrm>
            <a:off x="-2332501" y="-608795"/>
            <a:ext cx="14394279" cy="5459047"/>
            <a:chOff x="-2332501" y="-608795"/>
            <a:chExt cx="14394279" cy="5459047"/>
          </a:xfrm>
        </p:grpSpPr>
        <p:pic>
          <p:nvPicPr>
            <p:cNvPr id="212" name="Google Shape;212;p17"/>
            <p:cNvPicPr preferRelativeResize="0"/>
            <p:nvPr/>
          </p:nvPicPr>
          <p:blipFill rotWithShape="1">
            <a:blip r:embed="rId2">
              <a:alphaModFix/>
            </a:blip>
            <a:srcRect l="5276" b="-10"/>
            <a:stretch/>
          </p:blipFill>
          <p:spPr>
            <a:xfrm rot="5400000">
              <a:off x="-568212" y="191525"/>
              <a:ext cx="1774377" cy="173736"/>
            </a:xfrm>
            <a:prstGeom prst="rect">
              <a:avLst/>
            </a:prstGeom>
            <a:noFill/>
            <a:ln>
              <a:noFill/>
            </a:ln>
          </p:spPr>
        </p:pic>
        <p:pic>
          <p:nvPicPr>
            <p:cNvPr id="213" name="Google Shape;213;p17"/>
            <p:cNvPicPr preferRelativeResize="0"/>
            <p:nvPr/>
          </p:nvPicPr>
          <p:blipFill rotWithShape="1">
            <a:blip r:embed="rId3">
              <a:alphaModFix/>
            </a:blip>
            <a:srcRect t="2207" b="2207"/>
            <a:stretch/>
          </p:blipFill>
          <p:spPr>
            <a:xfrm rot="10800000" flipH="1">
              <a:off x="-2332501" y="4676516"/>
              <a:ext cx="3047603" cy="173736"/>
            </a:xfrm>
            <a:prstGeom prst="rect">
              <a:avLst/>
            </a:prstGeom>
            <a:noFill/>
            <a:ln>
              <a:noFill/>
            </a:ln>
          </p:spPr>
        </p:pic>
        <p:pic>
          <p:nvPicPr>
            <p:cNvPr id="214" name="Google Shape;214;p17"/>
            <p:cNvPicPr preferRelativeResize="0"/>
            <p:nvPr/>
          </p:nvPicPr>
          <p:blipFill rotWithShape="1">
            <a:blip r:embed="rId4">
              <a:alphaModFix/>
            </a:blip>
            <a:srcRect/>
            <a:stretch/>
          </p:blipFill>
          <p:spPr>
            <a:xfrm>
              <a:off x="8306575" y="-24750"/>
              <a:ext cx="3755203" cy="832450"/>
            </a:xfrm>
            <a:prstGeom prst="rect">
              <a:avLst/>
            </a:prstGeom>
            <a:noFill/>
            <a:ln>
              <a:noFill/>
            </a:ln>
          </p:spPr>
        </p:pic>
      </p:grpSp>
      <p:grpSp>
        <p:nvGrpSpPr>
          <p:cNvPr id="215" name="Google Shape;215;p17"/>
          <p:cNvGrpSpPr/>
          <p:nvPr/>
        </p:nvGrpSpPr>
        <p:grpSpPr>
          <a:xfrm>
            <a:off x="268875" y="1402000"/>
            <a:ext cx="7955825" cy="3515600"/>
            <a:chOff x="268875" y="1402000"/>
            <a:chExt cx="7955825" cy="3515600"/>
          </a:xfrm>
        </p:grpSpPr>
        <p:sp>
          <p:nvSpPr>
            <p:cNvPr id="216" name="Google Shape;216;p17"/>
            <p:cNvSpPr/>
            <p:nvPr/>
          </p:nvSpPr>
          <p:spPr>
            <a:xfrm flipH="1">
              <a:off x="268875" y="1402000"/>
              <a:ext cx="100200" cy="2112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nvGrpSpPr>
            <p:cNvPr id="217" name="Google Shape;217;p17"/>
            <p:cNvGrpSpPr/>
            <p:nvPr/>
          </p:nvGrpSpPr>
          <p:grpSpPr>
            <a:xfrm>
              <a:off x="7650450" y="4817400"/>
              <a:ext cx="574250" cy="100200"/>
              <a:chOff x="1297450" y="4159200"/>
              <a:chExt cx="574250" cy="100200"/>
            </a:xfrm>
          </p:grpSpPr>
          <p:sp>
            <p:nvSpPr>
              <p:cNvPr id="218" name="Google Shape;218;p17"/>
              <p:cNvSpPr/>
              <p:nvPr/>
            </p:nvSpPr>
            <p:spPr>
              <a:xfrm rot="-5400000" flipH="1">
                <a:off x="1398400" y="4058250"/>
                <a:ext cx="100200" cy="3021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19" name="Google Shape;219;p17"/>
              <p:cNvSpPr/>
              <p:nvPr/>
            </p:nvSpPr>
            <p:spPr>
              <a:xfrm rot="-5400000" flipH="1">
                <a:off x="1768350" y="4156050"/>
                <a:ext cx="100200" cy="1065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ext 3">
  <p:cSld name="CUSTOM_9_1">
    <p:spTree>
      <p:nvGrpSpPr>
        <p:cNvPr id="1" name="Shape 220"/>
        <p:cNvGrpSpPr/>
        <p:nvPr/>
      </p:nvGrpSpPr>
      <p:grpSpPr>
        <a:xfrm>
          <a:off x="0" y="0"/>
          <a:ext cx="0" cy="0"/>
          <a:chOff x="0" y="0"/>
          <a:chExt cx="0" cy="0"/>
        </a:xfrm>
      </p:grpSpPr>
      <p:sp>
        <p:nvSpPr>
          <p:cNvPr id="221" name="Google Shape;221;p18"/>
          <p:cNvSpPr txBox="1">
            <a:spLocks noGrp="1"/>
          </p:cNvSpPr>
          <p:nvPr>
            <p:ph type="title"/>
          </p:nvPr>
        </p:nvSpPr>
        <p:spPr>
          <a:xfrm>
            <a:off x="715100" y="445025"/>
            <a:ext cx="77139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22" name="Google Shape;222;p18"/>
          <p:cNvSpPr txBox="1">
            <a:spLocks noGrp="1"/>
          </p:cNvSpPr>
          <p:nvPr>
            <p:ph type="subTitle" idx="1"/>
          </p:nvPr>
        </p:nvSpPr>
        <p:spPr>
          <a:xfrm>
            <a:off x="1894200" y="1109375"/>
            <a:ext cx="5355600" cy="2966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2"/>
              </a:buClr>
              <a:buSzPts val="1200"/>
              <a:buFont typeface="Arial"/>
              <a:buChar char="●"/>
              <a:defRPr b="0"/>
            </a:lvl1pPr>
            <a:lvl2pPr lvl="1" algn="ctr" rtl="0">
              <a:lnSpc>
                <a:spcPct val="100000"/>
              </a:lnSpc>
              <a:spcBef>
                <a:spcPts val="0"/>
              </a:spcBef>
              <a:spcAft>
                <a:spcPts val="0"/>
              </a:spcAft>
              <a:buClr>
                <a:srgbClr val="000000"/>
              </a:buClr>
              <a:buSzPts val="1400"/>
              <a:buFont typeface="Arial"/>
              <a:buChar char="○"/>
              <a:defRPr/>
            </a:lvl2pPr>
            <a:lvl3pPr lvl="2" algn="ctr" rtl="0">
              <a:lnSpc>
                <a:spcPct val="100000"/>
              </a:lnSpc>
              <a:spcBef>
                <a:spcPts val="0"/>
              </a:spcBef>
              <a:spcAft>
                <a:spcPts val="0"/>
              </a:spcAft>
              <a:buClr>
                <a:srgbClr val="000000"/>
              </a:buClr>
              <a:buSzPts val="1400"/>
              <a:buFont typeface="Arial"/>
              <a:buChar char="■"/>
              <a:defRPr/>
            </a:lvl3pPr>
            <a:lvl4pPr lvl="3" algn="ctr" rtl="0">
              <a:lnSpc>
                <a:spcPct val="100000"/>
              </a:lnSpc>
              <a:spcBef>
                <a:spcPts val="0"/>
              </a:spcBef>
              <a:spcAft>
                <a:spcPts val="0"/>
              </a:spcAft>
              <a:buClr>
                <a:srgbClr val="000000"/>
              </a:buClr>
              <a:buSzPts val="1400"/>
              <a:buFont typeface="Arial"/>
              <a:buChar char="●"/>
              <a:defRPr/>
            </a:lvl4pPr>
            <a:lvl5pPr lvl="4" algn="ctr" rtl="0">
              <a:lnSpc>
                <a:spcPct val="100000"/>
              </a:lnSpc>
              <a:spcBef>
                <a:spcPts val="0"/>
              </a:spcBef>
              <a:spcAft>
                <a:spcPts val="0"/>
              </a:spcAft>
              <a:buClr>
                <a:srgbClr val="000000"/>
              </a:buClr>
              <a:buSzPts val="1400"/>
              <a:buFont typeface="Arial"/>
              <a:buChar char="○"/>
              <a:defRPr/>
            </a:lvl5pPr>
            <a:lvl6pPr lvl="5" algn="ctr" rtl="0">
              <a:lnSpc>
                <a:spcPct val="100000"/>
              </a:lnSpc>
              <a:spcBef>
                <a:spcPts val="0"/>
              </a:spcBef>
              <a:spcAft>
                <a:spcPts val="0"/>
              </a:spcAft>
              <a:buClr>
                <a:srgbClr val="000000"/>
              </a:buClr>
              <a:buSzPts val="1400"/>
              <a:buFont typeface="Arial"/>
              <a:buChar char="■"/>
              <a:defRPr/>
            </a:lvl6pPr>
            <a:lvl7pPr lvl="6" algn="ctr" rtl="0">
              <a:lnSpc>
                <a:spcPct val="100000"/>
              </a:lnSpc>
              <a:spcBef>
                <a:spcPts val="0"/>
              </a:spcBef>
              <a:spcAft>
                <a:spcPts val="0"/>
              </a:spcAft>
              <a:buClr>
                <a:srgbClr val="000000"/>
              </a:buClr>
              <a:buSzPts val="1400"/>
              <a:buFont typeface="Arial"/>
              <a:buChar char="●"/>
              <a:defRPr/>
            </a:lvl7pPr>
            <a:lvl8pPr lvl="7" algn="ctr" rtl="0">
              <a:lnSpc>
                <a:spcPct val="100000"/>
              </a:lnSpc>
              <a:spcBef>
                <a:spcPts val="0"/>
              </a:spcBef>
              <a:spcAft>
                <a:spcPts val="0"/>
              </a:spcAft>
              <a:buClr>
                <a:srgbClr val="000000"/>
              </a:buClr>
              <a:buSzPts val="1400"/>
              <a:buFont typeface="Arial"/>
              <a:buChar char="○"/>
              <a:defRPr/>
            </a:lvl8pPr>
            <a:lvl9pPr lvl="8" algn="ctr" rtl="0">
              <a:lnSpc>
                <a:spcPct val="100000"/>
              </a:lnSpc>
              <a:spcBef>
                <a:spcPts val="0"/>
              </a:spcBef>
              <a:spcAft>
                <a:spcPts val="0"/>
              </a:spcAft>
              <a:buClr>
                <a:srgbClr val="000000"/>
              </a:buClr>
              <a:buSzPts val="1400"/>
              <a:buFont typeface="Arial"/>
              <a:buChar char="■"/>
              <a:defRPr/>
            </a:lvl9pPr>
          </a:lstStyle>
          <a:p>
            <a:endParaRPr/>
          </a:p>
        </p:txBody>
      </p:sp>
      <p:grpSp>
        <p:nvGrpSpPr>
          <p:cNvPr id="223" name="Google Shape;223;p18"/>
          <p:cNvGrpSpPr/>
          <p:nvPr/>
        </p:nvGrpSpPr>
        <p:grpSpPr>
          <a:xfrm>
            <a:off x="-997825" y="-71953"/>
            <a:ext cx="12287701" cy="5215454"/>
            <a:chOff x="-997825" y="-71953"/>
            <a:chExt cx="12287701" cy="5215454"/>
          </a:xfrm>
        </p:grpSpPr>
        <p:pic>
          <p:nvPicPr>
            <p:cNvPr id="224" name="Google Shape;224;p18"/>
            <p:cNvPicPr preferRelativeResize="0"/>
            <p:nvPr/>
          </p:nvPicPr>
          <p:blipFill>
            <a:blip r:embed="rId2">
              <a:alphaModFix/>
            </a:blip>
            <a:stretch>
              <a:fillRect/>
            </a:stretch>
          </p:blipFill>
          <p:spPr>
            <a:xfrm>
              <a:off x="-997825" y="3724050"/>
              <a:ext cx="1875098" cy="1419450"/>
            </a:xfrm>
            <a:prstGeom prst="rect">
              <a:avLst/>
            </a:prstGeom>
            <a:noFill/>
            <a:ln>
              <a:noFill/>
            </a:ln>
          </p:spPr>
        </p:pic>
        <p:pic>
          <p:nvPicPr>
            <p:cNvPr id="225" name="Google Shape;225;p18"/>
            <p:cNvPicPr preferRelativeResize="0"/>
            <p:nvPr/>
          </p:nvPicPr>
          <p:blipFill>
            <a:blip r:embed="rId3">
              <a:alphaModFix/>
            </a:blip>
            <a:stretch>
              <a:fillRect/>
            </a:stretch>
          </p:blipFill>
          <p:spPr>
            <a:xfrm>
              <a:off x="7531694" y="-71953"/>
              <a:ext cx="3758182" cy="833810"/>
            </a:xfrm>
            <a:prstGeom prst="rect">
              <a:avLst/>
            </a:prstGeom>
            <a:noFill/>
            <a:ln>
              <a:noFill/>
            </a:ln>
          </p:spPr>
        </p:pic>
      </p:grpSp>
      <p:grpSp>
        <p:nvGrpSpPr>
          <p:cNvPr id="226" name="Google Shape;226;p18"/>
          <p:cNvGrpSpPr/>
          <p:nvPr/>
        </p:nvGrpSpPr>
        <p:grpSpPr>
          <a:xfrm>
            <a:off x="285425" y="294850"/>
            <a:ext cx="4090900" cy="4570100"/>
            <a:chOff x="285425" y="294850"/>
            <a:chExt cx="4090900" cy="4570100"/>
          </a:xfrm>
        </p:grpSpPr>
        <p:sp>
          <p:nvSpPr>
            <p:cNvPr id="227" name="Google Shape;227;p18"/>
            <p:cNvSpPr/>
            <p:nvPr/>
          </p:nvSpPr>
          <p:spPr>
            <a:xfrm rot="-5400000" flipH="1">
              <a:off x="305975" y="274300"/>
              <a:ext cx="100200" cy="1413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nvGrpSpPr>
            <p:cNvPr id="228" name="Google Shape;228;p18"/>
            <p:cNvGrpSpPr/>
            <p:nvPr/>
          </p:nvGrpSpPr>
          <p:grpSpPr>
            <a:xfrm>
              <a:off x="3802075" y="4764750"/>
              <a:ext cx="574250" cy="100200"/>
              <a:chOff x="1297450" y="4159200"/>
              <a:chExt cx="574250" cy="100200"/>
            </a:xfrm>
          </p:grpSpPr>
          <p:sp>
            <p:nvSpPr>
              <p:cNvPr id="229" name="Google Shape;229;p18"/>
              <p:cNvSpPr/>
              <p:nvPr/>
            </p:nvSpPr>
            <p:spPr>
              <a:xfrm rot="-5400000" flipH="1">
                <a:off x="1398400" y="4058250"/>
                <a:ext cx="100200" cy="3021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30" name="Google Shape;230;p18"/>
              <p:cNvSpPr/>
              <p:nvPr/>
            </p:nvSpPr>
            <p:spPr>
              <a:xfrm rot="-5400000" flipH="1">
                <a:off x="1768350" y="4156050"/>
                <a:ext cx="100200" cy="1065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hree columns">
  <p:cSld name="CUSTOM_8">
    <p:spTree>
      <p:nvGrpSpPr>
        <p:cNvPr id="1" name="Shape 231"/>
        <p:cNvGrpSpPr/>
        <p:nvPr/>
      </p:nvGrpSpPr>
      <p:grpSpPr>
        <a:xfrm>
          <a:off x="0" y="0"/>
          <a:ext cx="0" cy="0"/>
          <a:chOff x="0" y="0"/>
          <a:chExt cx="0" cy="0"/>
        </a:xfrm>
      </p:grpSpPr>
      <p:sp>
        <p:nvSpPr>
          <p:cNvPr id="232" name="Google Shape;232;p1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33" name="Google Shape;233;p19"/>
          <p:cNvSpPr txBox="1">
            <a:spLocks noGrp="1"/>
          </p:cNvSpPr>
          <p:nvPr>
            <p:ph type="subTitle" idx="1"/>
          </p:nvPr>
        </p:nvSpPr>
        <p:spPr>
          <a:xfrm>
            <a:off x="1585650" y="1094275"/>
            <a:ext cx="5972700" cy="997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2"/>
              </a:buClr>
              <a:buSzPts val="1200"/>
              <a:buChar char="●"/>
              <a:defRPr/>
            </a:lvl1pPr>
            <a:lvl2pPr lvl="1" algn="ctr" rtl="0">
              <a:lnSpc>
                <a:spcPct val="100000"/>
              </a:lnSpc>
              <a:spcBef>
                <a:spcPts val="0"/>
              </a:spcBef>
              <a:spcAft>
                <a:spcPts val="0"/>
              </a:spcAft>
              <a:buSzPts val="1200"/>
              <a:buChar char="○"/>
              <a:defRPr/>
            </a:lvl2pPr>
            <a:lvl3pPr lvl="2" algn="ctr" rtl="0">
              <a:lnSpc>
                <a:spcPct val="100000"/>
              </a:lnSpc>
              <a:spcBef>
                <a:spcPts val="0"/>
              </a:spcBef>
              <a:spcAft>
                <a:spcPts val="0"/>
              </a:spcAft>
              <a:buSzPts val="1200"/>
              <a:buChar char="■"/>
              <a:defRPr/>
            </a:lvl3pPr>
            <a:lvl4pPr lvl="3" algn="ctr" rtl="0">
              <a:lnSpc>
                <a:spcPct val="100000"/>
              </a:lnSpc>
              <a:spcBef>
                <a:spcPts val="0"/>
              </a:spcBef>
              <a:spcAft>
                <a:spcPts val="0"/>
              </a:spcAft>
              <a:buSzPts val="1200"/>
              <a:buChar char="●"/>
              <a:defRPr/>
            </a:lvl4pPr>
            <a:lvl5pPr lvl="4" algn="ctr" rtl="0">
              <a:lnSpc>
                <a:spcPct val="100000"/>
              </a:lnSpc>
              <a:spcBef>
                <a:spcPts val="0"/>
              </a:spcBef>
              <a:spcAft>
                <a:spcPts val="0"/>
              </a:spcAft>
              <a:buSzPts val="1200"/>
              <a:buChar char="○"/>
              <a:defRPr/>
            </a:lvl5pPr>
            <a:lvl6pPr lvl="5" algn="ctr" rtl="0">
              <a:lnSpc>
                <a:spcPct val="100000"/>
              </a:lnSpc>
              <a:spcBef>
                <a:spcPts val="0"/>
              </a:spcBef>
              <a:spcAft>
                <a:spcPts val="0"/>
              </a:spcAft>
              <a:buSzPts val="1200"/>
              <a:buChar char="■"/>
              <a:defRPr/>
            </a:lvl6pPr>
            <a:lvl7pPr lvl="6" algn="ctr" rtl="0">
              <a:lnSpc>
                <a:spcPct val="100000"/>
              </a:lnSpc>
              <a:spcBef>
                <a:spcPts val="0"/>
              </a:spcBef>
              <a:spcAft>
                <a:spcPts val="0"/>
              </a:spcAft>
              <a:buSzPts val="1200"/>
              <a:buChar char="●"/>
              <a:defRPr/>
            </a:lvl7pPr>
            <a:lvl8pPr lvl="7" algn="ctr" rtl="0">
              <a:lnSpc>
                <a:spcPct val="100000"/>
              </a:lnSpc>
              <a:spcBef>
                <a:spcPts val="0"/>
              </a:spcBef>
              <a:spcAft>
                <a:spcPts val="0"/>
              </a:spcAft>
              <a:buSzPts val="1200"/>
              <a:buChar char="○"/>
              <a:defRPr/>
            </a:lvl8pPr>
            <a:lvl9pPr lvl="8" algn="ctr" rtl="0">
              <a:lnSpc>
                <a:spcPct val="100000"/>
              </a:lnSpc>
              <a:spcBef>
                <a:spcPts val="0"/>
              </a:spcBef>
              <a:spcAft>
                <a:spcPts val="0"/>
              </a:spcAft>
              <a:buSzPts val="1200"/>
              <a:buChar char="■"/>
              <a:defRPr/>
            </a:lvl9pPr>
          </a:lstStyle>
          <a:p>
            <a:endParaRPr/>
          </a:p>
        </p:txBody>
      </p:sp>
      <p:sp>
        <p:nvSpPr>
          <p:cNvPr id="234" name="Google Shape;234;p19"/>
          <p:cNvSpPr txBox="1">
            <a:spLocks noGrp="1"/>
          </p:cNvSpPr>
          <p:nvPr>
            <p:ph type="subTitle" idx="2"/>
          </p:nvPr>
        </p:nvSpPr>
        <p:spPr>
          <a:xfrm>
            <a:off x="1585650" y="2015571"/>
            <a:ext cx="5972700" cy="1476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2"/>
              </a:buClr>
              <a:buSzPts val="1200"/>
              <a:buChar char="●"/>
              <a:defRPr/>
            </a:lvl1pPr>
            <a:lvl2pPr lvl="1" algn="ctr" rtl="0">
              <a:lnSpc>
                <a:spcPct val="100000"/>
              </a:lnSpc>
              <a:spcBef>
                <a:spcPts val="0"/>
              </a:spcBef>
              <a:spcAft>
                <a:spcPts val="0"/>
              </a:spcAft>
              <a:buSzPts val="1200"/>
              <a:buChar char="○"/>
              <a:defRPr/>
            </a:lvl2pPr>
            <a:lvl3pPr lvl="2" algn="ctr" rtl="0">
              <a:lnSpc>
                <a:spcPct val="100000"/>
              </a:lnSpc>
              <a:spcBef>
                <a:spcPts val="0"/>
              </a:spcBef>
              <a:spcAft>
                <a:spcPts val="0"/>
              </a:spcAft>
              <a:buSzPts val="1200"/>
              <a:buChar char="■"/>
              <a:defRPr/>
            </a:lvl3pPr>
            <a:lvl4pPr lvl="3" algn="ctr" rtl="0">
              <a:lnSpc>
                <a:spcPct val="100000"/>
              </a:lnSpc>
              <a:spcBef>
                <a:spcPts val="0"/>
              </a:spcBef>
              <a:spcAft>
                <a:spcPts val="0"/>
              </a:spcAft>
              <a:buSzPts val="1200"/>
              <a:buChar char="●"/>
              <a:defRPr/>
            </a:lvl4pPr>
            <a:lvl5pPr lvl="4" algn="ctr" rtl="0">
              <a:lnSpc>
                <a:spcPct val="100000"/>
              </a:lnSpc>
              <a:spcBef>
                <a:spcPts val="0"/>
              </a:spcBef>
              <a:spcAft>
                <a:spcPts val="0"/>
              </a:spcAft>
              <a:buSzPts val="1200"/>
              <a:buChar char="○"/>
              <a:defRPr/>
            </a:lvl5pPr>
            <a:lvl6pPr lvl="5" algn="ctr" rtl="0">
              <a:lnSpc>
                <a:spcPct val="100000"/>
              </a:lnSpc>
              <a:spcBef>
                <a:spcPts val="0"/>
              </a:spcBef>
              <a:spcAft>
                <a:spcPts val="0"/>
              </a:spcAft>
              <a:buSzPts val="1200"/>
              <a:buChar char="■"/>
              <a:defRPr/>
            </a:lvl6pPr>
            <a:lvl7pPr lvl="6" algn="ctr" rtl="0">
              <a:lnSpc>
                <a:spcPct val="100000"/>
              </a:lnSpc>
              <a:spcBef>
                <a:spcPts val="0"/>
              </a:spcBef>
              <a:spcAft>
                <a:spcPts val="0"/>
              </a:spcAft>
              <a:buSzPts val="1200"/>
              <a:buChar char="●"/>
              <a:defRPr/>
            </a:lvl7pPr>
            <a:lvl8pPr lvl="7" algn="ctr" rtl="0">
              <a:lnSpc>
                <a:spcPct val="100000"/>
              </a:lnSpc>
              <a:spcBef>
                <a:spcPts val="0"/>
              </a:spcBef>
              <a:spcAft>
                <a:spcPts val="0"/>
              </a:spcAft>
              <a:buSzPts val="1200"/>
              <a:buChar char="○"/>
              <a:defRPr/>
            </a:lvl8pPr>
            <a:lvl9pPr lvl="8" algn="ctr" rtl="0">
              <a:lnSpc>
                <a:spcPct val="100000"/>
              </a:lnSpc>
              <a:spcBef>
                <a:spcPts val="0"/>
              </a:spcBef>
              <a:spcAft>
                <a:spcPts val="0"/>
              </a:spcAft>
              <a:buSzPts val="1200"/>
              <a:buChar char="■"/>
              <a:defRPr/>
            </a:lvl9pPr>
          </a:lstStyle>
          <a:p>
            <a:endParaRPr/>
          </a:p>
        </p:txBody>
      </p:sp>
      <p:sp>
        <p:nvSpPr>
          <p:cNvPr id="235" name="Google Shape;235;p19"/>
          <p:cNvSpPr txBox="1">
            <a:spLocks noGrp="1"/>
          </p:cNvSpPr>
          <p:nvPr>
            <p:ph type="subTitle" idx="3"/>
          </p:nvPr>
        </p:nvSpPr>
        <p:spPr>
          <a:xfrm>
            <a:off x="1585650" y="3415475"/>
            <a:ext cx="5972700" cy="997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2"/>
              </a:buClr>
              <a:buSzPts val="1400"/>
              <a:buChar char="●"/>
              <a:defRPr/>
            </a:lvl1pPr>
            <a:lvl2pPr lvl="1" algn="ctr" rtl="0">
              <a:lnSpc>
                <a:spcPct val="100000"/>
              </a:lnSpc>
              <a:spcBef>
                <a:spcPts val="0"/>
              </a:spcBef>
              <a:spcAft>
                <a:spcPts val="0"/>
              </a:spcAft>
              <a:buSzPts val="1200"/>
              <a:buChar char="○"/>
              <a:defRPr/>
            </a:lvl2pPr>
            <a:lvl3pPr lvl="2" algn="ctr" rtl="0">
              <a:lnSpc>
                <a:spcPct val="100000"/>
              </a:lnSpc>
              <a:spcBef>
                <a:spcPts val="0"/>
              </a:spcBef>
              <a:spcAft>
                <a:spcPts val="0"/>
              </a:spcAft>
              <a:buSzPts val="1200"/>
              <a:buChar char="■"/>
              <a:defRPr/>
            </a:lvl3pPr>
            <a:lvl4pPr lvl="3" algn="ctr" rtl="0">
              <a:lnSpc>
                <a:spcPct val="100000"/>
              </a:lnSpc>
              <a:spcBef>
                <a:spcPts val="0"/>
              </a:spcBef>
              <a:spcAft>
                <a:spcPts val="0"/>
              </a:spcAft>
              <a:buSzPts val="1200"/>
              <a:buChar char="●"/>
              <a:defRPr/>
            </a:lvl4pPr>
            <a:lvl5pPr lvl="4" algn="ctr" rtl="0">
              <a:lnSpc>
                <a:spcPct val="100000"/>
              </a:lnSpc>
              <a:spcBef>
                <a:spcPts val="0"/>
              </a:spcBef>
              <a:spcAft>
                <a:spcPts val="0"/>
              </a:spcAft>
              <a:buSzPts val="1200"/>
              <a:buChar char="○"/>
              <a:defRPr/>
            </a:lvl5pPr>
            <a:lvl6pPr lvl="5" algn="ctr" rtl="0">
              <a:lnSpc>
                <a:spcPct val="100000"/>
              </a:lnSpc>
              <a:spcBef>
                <a:spcPts val="0"/>
              </a:spcBef>
              <a:spcAft>
                <a:spcPts val="0"/>
              </a:spcAft>
              <a:buSzPts val="1200"/>
              <a:buChar char="■"/>
              <a:defRPr/>
            </a:lvl6pPr>
            <a:lvl7pPr lvl="6" algn="ctr" rtl="0">
              <a:lnSpc>
                <a:spcPct val="100000"/>
              </a:lnSpc>
              <a:spcBef>
                <a:spcPts val="0"/>
              </a:spcBef>
              <a:spcAft>
                <a:spcPts val="0"/>
              </a:spcAft>
              <a:buSzPts val="1200"/>
              <a:buChar char="●"/>
              <a:defRPr/>
            </a:lvl7pPr>
            <a:lvl8pPr lvl="7" algn="ctr" rtl="0">
              <a:lnSpc>
                <a:spcPct val="100000"/>
              </a:lnSpc>
              <a:spcBef>
                <a:spcPts val="0"/>
              </a:spcBef>
              <a:spcAft>
                <a:spcPts val="0"/>
              </a:spcAft>
              <a:buSzPts val="1200"/>
              <a:buChar char="○"/>
              <a:defRPr/>
            </a:lvl8pPr>
            <a:lvl9pPr lvl="8" algn="ctr" rtl="0">
              <a:lnSpc>
                <a:spcPct val="100000"/>
              </a:lnSpc>
              <a:spcBef>
                <a:spcPts val="0"/>
              </a:spcBef>
              <a:spcAft>
                <a:spcPts val="0"/>
              </a:spcAft>
              <a:buSzPts val="1200"/>
              <a:buChar char="■"/>
              <a:defRPr/>
            </a:lvl9pPr>
          </a:lstStyle>
          <a:p>
            <a:endParaRPr/>
          </a:p>
        </p:txBody>
      </p:sp>
      <p:grpSp>
        <p:nvGrpSpPr>
          <p:cNvPr id="236" name="Google Shape;236;p19"/>
          <p:cNvGrpSpPr/>
          <p:nvPr/>
        </p:nvGrpSpPr>
        <p:grpSpPr>
          <a:xfrm>
            <a:off x="-619800" y="311816"/>
            <a:ext cx="10492052" cy="4866286"/>
            <a:chOff x="-619800" y="311816"/>
            <a:chExt cx="10492052" cy="4866286"/>
          </a:xfrm>
        </p:grpSpPr>
        <p:pic>
          <p:nvPicPr>
            <p:cNvPr id="237" name="Google Shape;237;p19"/>
            <p:cNvPicPr preferRelativeResize="0"/>
            <p:nvPr/>
          </p:nvPicPr>
          <p:blipFill>
            <a:blip r:embed="rId2">
              <a:alphaModFix/>
            </a:blip>
            <a:stretch>
              <a:fillRect/>
            </a:stretch>
          </p:blipFill>
          <p:spPr>
            <a:xfrm>
              <a:off x="7675980" y="3463512"/>
              <a:ext cx="1774377" cy="1714591"/>
            </a:xfrm>
            <a:prstGeom prst="rect">
              <a:avLst/>
            </a:prstGeom>
            <a:noFill/>
            <a:ln>
              <a:noFill/>
            </a:ln>
          </p:spPr>
        </p:pic>
        <p:pic>
          <p:nvPicPr>
            <p:cNvPr id="238" name="Google Shape;238;p19"/>
            <p:cNvPicPr preferRelativeResize="0"/>
            <p:nvPr/>
          </p:nvPicPr>
          <p:blipFill rotWithShape="1">
            <a:blip r:embed="rId3">
              <a:alphaModFix/>
            </a:blip>
            <a:srcRect t="2207" b="2207"/>
            <a:stretch/>
          </p:blipFill>
          <p:spPr>
            <a:xfrm flipH="1">
              <a:off x="6824649" y="311816"/>
              <a:ext cx="3047603" cy="173736"/>
            </a:xfrm>
            <a:prstGeom prst="rect">
              <a:avLst/>
            </a:prstGeom>
            <a:noFill/>
            <a:ln>
              <a:noFill/>
            </a:ln>
          </p:spPr>
        </p:pic>
        <p:pic>
          <p:nvPicPr>
            <p:cNvPr id="239" name="Google Shape;239;p19"/>
            <p:cNvPicPr preferRelativeResize="0"/>
            <p:nvPr/>
          </p:nvPicPr>
          <p:blipFill rotWithShape="1">
            <a:blip r:embed="rId4">
              <a:alphaModFix/>
            </a:blip>
            <a:srcRect l="5276" b="-10"/>
            <a:stretch/>
          </p:blipFill>
          <p:spPr>
            <a:xfrm>
              <a:off x="-619800" y="4762475"/>
              <a:ext cx="1774377" cy="173736"/>
            </a:xfrm>
            <a:prstGeom prst="rect">
              <a:avLst/>
            </a:prstGeom>
            <a:noFill/>
            <a:ln>
              <a:noFill/>
            </a:ln>
          </p:spPr>
        </p:pic>
      </p:grpSp>
      <p:grpSp>
        <p:nvGrpSpPr>
          <p:cNvPr id="240" name="Google Shape;240;p19"/>
          <p:cNvGrpSpPr/>
          <p:nvPr/>
        </p:nvGrpSpPr>
        <p:grpSpPr>
          <a:xfrm>
            <a:off x="324675" y="681275"/>
            <a:ext cx="6592200" cy="4206875"/>
            <a:chOff x="324675" y="681275"/>
            <a:chExt cx="6592200" cy="4206875"/>
          </a:xfrm>
        </p:grpSpPr>
        <p:sp>
          <p:nvSpPr>
            <p:cNvPr id="241" name="Google Shape;241;p19"/>
            <p:cNvSpPr/>
            <p:nvPr/>
          </p:nvSpPr>
          <p:spPr>
            <a:xfrm rot="-5400000" flipH="1">
              <a:off x="6761175" y="4732450"/>
              <a:ext cx="100200" cy="2112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nvGrpSpPr>
            <p:cNvPr id="242" name="Google Shape;242;p19"/>
            <p:cNvGrpSpPr/>
            <p:nvPr/>
          </p:nvGrpSpPr>
          <p:grpSpPr>
            <a:xfrm>
              <a:off x="324675" y="681275"/>
              <a:ext cx="574250" cy="100200"/>
              <a:chOff x="1297450" y="4159200"/>
              <a:chExt cx="574250" cy="100200"/>
            </a:xfrm>
          </p:grpSpPr>
          <p:sp>
            <p:nvSpPr>
              <p:cNvPr id="243" name="Google Shape;243;p19"/>
              <p:cNvSpPr/>
              <p:nvPr/>
            </p:nvSpPr>
            <p:spPr>
              <a:xfrm rot="-5400000" flipH="1">
                <a:off x="1398400" y="4058250"/>
                <a:ext cx="100200" cy="3021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44" name="Google Shape;244;p19"/>
              <p:cNvSpPr/>
              <p:nvPr/>
            </p:nvSpPr>
            <p:spPr>
              <a:xfrm rot="-5400000" flipH="1">
                <a:off x="1768350" y="4156050"/>
                <a:ext cx="100200" cy="1065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hree columns 1">
  <p:cSld name="CUSTOM_6">
    <p:spTree>
      <p:nvGrpSpPr>
        <p:cNvPr id="1" name="Shape 245"/>
        <p:cNvGrpSpPr/>
        <p:nvPr/>
      </p:nvGrpSpPr>
      <p:grpSpPr>
        <a:xfrm>
          <a:off x="0" y="0"/>
          <a:ext cx="0" cy="0"/>
          <a:chOff x="0" y="0"/>
          <a:chExt cx="0" cy="0"/>
        </a:xfrm>
      </p:grpSpPr>
      <p:sp>
        <p:nvSpPr>
          <p:cNvPr id="246" name="Google Shape;246;p2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500"/>
              <a:buFont typeface="DM Sans Black"/>
              <a:buNone/>
              <a:defRPr>
                <a:latin typeface="DM Sans Black"/>
                <a:ea typeface="DM Sans Black"/>
                <a:cs typeface="DM Sans Black"/>
                <a:sym typeface="DM Sans Black"/>
              </a:defRPr>
            </a:lvl2pPr>
            <a:lvl3pPr lvl="2" rtl="0">
              <a:spcBef>
                <a:spcPts val="0"/>
              </a:spcBef>
              <a:spcAft>
                <a:spcPts val="0"/>
              </a:spcAft>
              <a:buSzPts val="3500"/>
              <a:buFont typeface="DM Sans Black"/>
              <a:buNone/>
              <a:defRPr>
                <a:latin typeface="DM Sans Black"/>
                <a:ea typeface="DM Sans Black"/>
                <a:cs typeface="DM Sans Black"/>
                <a:sym typeface="DM Sans Black"/>
              </a:defRPr>
            </a:lvl3pPr>
            <a:lvl4pPr lvl="3" rtl="0">
              <a:spcBef>
                <a:spcPts val="0"/>
              </a:spcBef>
              <a:spcAft>
                <a:spcPts val="0"/>
              </a:spcAft>
              <a:buSzPts val="3500"/>
              <a:buFont typeface="DM Sans Black"/>
              <a:buNone/>
              <a:defRPr>
                <a:latin typeface="DM Sans Black"/>
                <a:ea typeface="DM Sans Black"/>
                <a:cs typeface="DM Sans Black"/>
                <a:sym typeface="DM Sans Black"/>
              </a:defRPr>
            </a:lvl4pPr>
            <a:lvl5pPr lvl="4" rtl="0">
              <a:spcBef>
                <a:spcPts val="0"/>
              </a:spcBef>
              <a:spcAft>
                <a:spcPts val="0"/>
              </a:spcAft>
              <a:buSzPts val="3500"/>
              <a:buFont typeface="DM Sans Black"/>
              <a:buNone/>
              <a:defRPr>
                <a:latin typeface="DM Sans Black"/>
                <a:ea typeface="DM Sans Black"/>
                <a:cs typeface="DM Sans Black"/>
                <a:sym typeface="DM Sans Black"/>
              </a:defRPr>
            </a:lvl5pPr>
            <a:lvl6pPr lvl="5" rtl="0">
              <a:spcBef>
                <a:spcPts val="0"/>
              </a:spcBef>
              <a:spcAft>
                <a:spcPts val="0"/>
              </a:spcAft>
              <a:buSzPts val="3500"/>
              <a:buFont typeface="DM Sans Black"/>
              <a:buNone/>
              <a:defRPr>
                <a:latin typeface="DM Sans Black"/>
                <a:ea typeface="DM Sans Black"/>
                <a:cs typeface="DM Sans Black"/>
                <a:sym typeface="DM Sans Black"/>
              </a:defRPr>
            </a:lvl6pPr>
            <a:lvl7pPr lvl="6" rtl="0">
              <a:spcBef>
                <a:spcPts val="0"/>
              </a:spcBef>
              <a:spcAft>
                <a:spcPts val="0"/>
              </a:spcAft>
              <a:buSzPts val="3500"/>
              <a:buFont typeface="DM Sans Black"/>
              <a:buNone/>
              <a:defRPr>
                <a:latin typeface="DM Sans Black"/>
                <a:ea typeface="DM Sans Black"/>
                <a:cs typeface="DM Sans Black"/>
                <a:sym typeface="DM Sans Black"/>
              </a:defRPr>
            </a:lvl7pPr>
            <a:lvl8pPr lvl="7" rtl="0">
              <a:spcBef>
                <a:spcPts val="0"/>
              </a:spcBef>
              <a:spcAft>
                <a:spcPts val="0"/>
              </a:spcAft>
              <a:buSzPts val="3500"/>
              <a:buFont typeface="DM Sans Black"/>
              <a:buNone/>
              <a:defRPr>
                <a:latin typeface="DM Sans Black"/>
                <a:ea typeface="DM Sans Black"/>
                <a:cs typeface="DM Sans Black"/>
                <a:sym typeface="DM Sans Black"/>
              </a:defRPr>
            </a:lvl8pPr>
            <a:lvl9pPr lvl="8" rtl="0">
              <a:spcBef>
                <a:spcPts val="0"/>
              </a:spcBef>
              <a:spcAft>
                <a:spcPts val="0"/>
              </a:spcAft>
              <a:buSzPts val="3500"/>
              <a:buFont typeface="DM Sans Black"/>
              <a:buNone/>
              <a:defRPr>
                <a:latin typeface="DM Sans Black"/>
                <a:ea typeface="DM Sans Black"/>
                <a:cs typeface="DM Sans Black"/>
                <a:sym typeface="DM Sans Black"/>
              </a:defRPr>
            </a:lvl9pPr>
          </a:lstStyle>
          <a:p>
            <a:endParaRPr/>
          </a:p>
        </p:txBody>
      </p:sp>
      <p:sp>
        <p:nvSpPr>
          <p:cNvPr id="247" name="Google Shape;247;p20"/>
          <p:cNvSpPr txBox="1">
            <a:spLocks noGrp="1"/>
          </p:cNvSpPr>
          <p:nvPr>
            <p:ph type="subTitle" idx="1"/>
          </p:nvPr>
        </p:nvSpPr>
        <p:spPr>
          <a:xfrm>
            <a:off x="977338" y="2685206"/>
            <a:ext cx="2332200" cy="157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48" name="Google Shape;248;p20"/>
          <p:cNvSpPr txBox="1">
            <a:spLocks noGrp="1"/>
          </p:cNvSpPr>
          <p:nvPr>
            <p:ph type="subTitle" idx="2"/>
          </p:nvPr>
        </p:nvSpPr>
        <p:spPr>
          <a:xfrm>
            <a:off x="3406650" y="2685203"/>
            <a:ext cx="2331000" cy="157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49" name="Google Shape;249;p20"/>
          <p:cNvSpPr txBox="1">
            <a:spLocks noGrp="1"/>
          </p:cNvSpPr>
          <p:nvPr>
            <p:ph type="subTitle" idx="3"/>
          </p:nvPr>
        </p:nvSpPr>
        <p:spPr>
          <a:xfrm>
            <a:off x="5835062" y="2685203"/>
            <a:ext cx="2331000" cy="157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50" name="Google Shape;250;p20"/>
          <p:cNvSpPr txBox="1">
            <a:spLocks noGrp="1"/>
          </p:cNvSpPr>
          <p:nvPr>
            <p:ph type="subTitle" idx="4"/>
          </p:nvPr>
        </p:nvSpPr>
        <p:spPr>
          <a:xfrm>
            <a:off x="977338" y="2163608"/>
            <a:ext cx="2332200" cy="527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Black"/>
              <a:buNone/>
              <a:defRPr sz="1800">
                <a:solidFill>
                  <a:schemeClr val="dk1"/>
                </a:solidFill>
                <a:latin typeface="DM Sans Black"/>
                <a:ea typeface="DM Sans Black"/>
                <a:cs typeface="DM Sans Black"/>
                <a:sym typeface="DM Sans Black"/>
              </a:defRPr>
            </a:lvl1pPr>
            <a:lvl2pPr lvl="1" algn="ctr"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2pPr>
            <a:lvl3pPr lvl="2" algn="ctr"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3pPr>
            <a:lvl4pPr lvl="3" algn="ctr"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4pPr>
            <a:lvl5pPr lvl="4" algn="ctr"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5pPr>
            <a:lvl6pPr lvl="5" algn="ctr"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6pPr>
            <a:lvl7pPr lvl="6" algn="ctr"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7pPr>
            <a:lvl8pPr lvl="7" algn="ctr"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8pPr>
            <a:lvl9pPr lvl="8" algn="ctr"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9pPr>
          </a:lstStyle>
          <a:p>
            <a:endParaRPr/>
          </a:p>
        </p:txBody>
      </p:sp>
      <p:sp>
        <p:nvSpPr>
          <p:cNvPr id="251" name="Google Shape;251;p20"/>
          <p:cNvSpPr txBox="1">
            <a:spLocks noGrp="1"/>
          </p:cNvSpPr>
          <p:nvPr>
            <p:ph type="subTitle" idx="5"/>
          </p:nvPr>
        </p:nvSpPr>
        <p:spPr>
          <a:xfrm>
            <a:off x="3406650" y="2163609"/>
            <a:ext cx="2331000" cy="527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Black"/>
              <a:buNone/>
              <a:defRPr sz="1800">
                <a:solidFill>
                  <a:schemeClr val="dk1"/>
                </a:solidFill>
                <a:latin typeface="DM Sans Black"/>
                <a:ea typeface="DM Sans Black"/>
                <a:cs typeface="DM Sans Black"/>
                <a:sym typeface="DM Sans Black"/>
              </a:defRPr>
            </a:lvl1pPr>
            <a:lvl2pPr lvl="1" algn="ctr"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2pPr>
            <a:lvl3pPr lvl="2" algn="ctr"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3pPr>
            <a:lvl4pPr lvl="3" algn="ctr"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4pPr>
            <a:lvl5pPr lvl="4" algn="ctr"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5pPr>
            <a:lvl6pPr lvl="5" algn="ctr"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6pPr>
            <a:lvl7pPr lvl="6" algn="ctr"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7pPr>
            <a:lvl8pPr lvl="7" algn="ctr"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8pPr>
            <a:lvl9pPr lvl="8" algn="ctr"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9pPr>
          </a:lstStyle>
          <a:p>
            <a:endParaRPr/>
          </a:p>
        </p:txBody>
      </p:sp>
      <p:sp>
        <p:nvSpPr>
          <p:cNvPr id="252" name="Google Shape;252;p20"/>
          <p:cNvSpPr txBox="1">
            <a:spLocks noGrp="1"/>
          </p:cNvSpPr>
          <p:nvPr>
            <p:ph type="subTitle" idx="6"/>
          </p:nvPr>
        </p:nvSpPr>
        <p:spPr>
          <a:xfrm>
            <a:off x="5834462" y="2163608"/>
            <a:ext cx="2332200" cy="527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Black"/>
              <a:buNone/>
              <a:defRPr sz="1800">
                <a:solidFill>
                  <a:schemeClr val="dk1"/>
                </a:solidFill>
                <a:latin typeface="DM Sans Black"/>
                <a:ea typeface="DM Sans Black"/>
                <a:cs typeface="DM Sans Black"/>
                <a:sym typeface="DM Sans Black"/>
              </a:defRPr>
            </a:lvl1pPr>
            <a:lvl2pPr lvl="1" algn="ctr"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2pPr>
            <a:lvl3pPr lvl="2" algn="ctr"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3pPr>
            <a:lvl4pPr lvl="3" algn="ctr"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4pPr>
            <a:lvl5pPr lvl="4" algn="ctr"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5pPr>
            <a:lvl6pPr lvl="5" algn="ctr"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6pPr>
            <a:lvl7pPr lvl="6" algn="ctr"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7pPr>
            <a:lvl8pPr lvl="7" algn="ctr"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8pPr>
            <a:lvl9pPr lvl="8" algn="ctr"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9pPr>
          </a:lstStyle>
          <a:p>
            <a:endParaRPr/>
          </a:p>
        </p:txBody>
      </p:sp>
      <p:grpSp>
        <p:nvGrpSpPr>
          <p:cNvPr id="253" name="Google Shape;253;p20"/>
          <p:cNvGrpSpPr/>
          <p:nvPr/>
        </p:nvGrpSpPr>
        <p:grpSpPr>
          <a:xfrm>
            <a:off x="479300" y="304500"/>
            <a:ext cx="8275925" cy="3951500"/>
            <a:chOff x="479300" y="304500"/>
            <a:chExt cx="8275925" cy="3951500"/>
          </a:xfrm>
        </p:grpSpPr>
        <p:sp>
          <p:nvSpPr>
            <p:cNvPr id="254" name="Google Shape;254;p20"/>
            <p:cNvSpPr/>
            <p:nvPr/>
          </p:nvSpPr>
          <p:spPr>
            <a:xfrm flipH="1">
              <a:off x="8655025" y="4044800"/>
              <a:ext cx="100200" cy="2112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nvGrpSpPr>
            <p:cNvPr id="255" name="Google Shape;255;p20"/>
            <p:cNvGrpSpPr/>
            <p:nvPr/>
          </p:nvGrpSpPr>
          <p:grpSpPr>
            <a:xfrm>
              <a:off x="479300" y="304500"/>
              <a:ext cx="574250" cy="100200"/>
              <a:chOff x="1297450" y="4159200"/>
              <a:chExt cx="574250" cy="100200"/>
            </a:xfrm>
          </p:grpSpPr>
          <p:sp>
            <p:nvSpPr>
              <p:cNvPr id="256" name="Google Shape;256;p20"/>
              <p:cNvSpPr/>
              <p:nvPr/>
            </p:nvSpPr>
            <p:spPr>
              <a:xfrm rot="-5400000" flipH="1">
                <a:off x="1398400" y="4058250"/>
                <a:ext cx="100200" cy="3021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57" name="Google Shape;257;p20"/>
              <p:cNvSpPr/>
              <p:nvPr/>
            </p:nvSpPr>
            <p:spPr>
              <a:xfrm rot="-5400000" flipH="1">
                <a:off x="1768350" y="4156050"/>
                <a:ext cx="100200" cy="1065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grpSp>
        <p:nvGrpSpPr>
          <p:cNvPr id="258" name="Google Shape;258;p20"/>
          <p:cNvGrpSpPr/>
          <p:nvPr/>
        </p:nvGrpSpPr>
        <p:grpSpPr>
          <a:xfrm>
            <a:off x="-385745" y="-154550"/>
            <a:ext cx="11563722" cy="6385674"/>
            <a:chOff x="-385745" y="-154550"/>
            <a:chExt cx="11563722" cy="6385674"/>
          </a:xfrm>
        </p:grpSpPr>
        <p:pic>
          <p:nvPicPr>
            <p:cNvPr id="259" name="Google Shape;259;p20"/>
            <p:cNvPicPr preferRelativeResize="0"/>
            <p:nvPr/>
          </p:nvPicPr>
          <p:blipFill>
            <a:blip r:embed="rId2">
              <a:alphaModFix/>
            </a:blip>
            <a:stretch>
              <a:fillRect/>
            </a:stretch>
          </p:blipFill>
          <p:spPr>
            <a:xfrm flipH="1">
              <a:off x="-385745" y="3595837"/>
              <a:ext cx="1774377" cy="1714591"/>
            </a:xfrm>
            <a:prstGeom prst="rect">
              <a:avLst/>
            </a:prstGeom>
            <a:noFill/>
            <a:ln>
              <a:noFill/>
            </a:ln>
          </p:spPr>
        </p:pic>
        <p:pic>
          <p:nvPicPr>
            <p:cNvPr id="260" name="Google Shape;260;p20"/>
            <p:cNvPicPr preferRelativeResize="0"/>
            <p:nvPr/>
          </p:nvPicPr>
          <p:blipFill rotWithShape="1">
            <a:blip r:embed="rId3">
              <a:alphaModFix/>
            </a:blip>
            <a:srcRect/>
            <a:stretch/>
          </p:blipFill>
          <p:spPr>
            <a:xfrm>
              <a:off x="7422775" y="-154550"/>
              <a:ext cx="3755203" cy="832450"/>
            </a:xfrm>
            <a:prstGeom prst="rect">
              <a:avLst/>
            </a:prstGeom>
            <a:noFill/>
            <a:ln>
              <a:noFill/>
            </a:ln>
          </p:spPr>
        </p:pic>
        <p:pic>
          <p:nvPicPr>
            <p:cNvPr id="261" name="Google Shape;261;p20"/>
            <p:cNvPicPr preferRelativeResize="0"/>
            <p:nvPr/>
          </p:nvPicPr>
          <p:blipFill>
            <a:blip r:embed="rId4">
              <a:alphaModFix/>
            </a:blip>
            <a:stretch>
              <a:fillRect/>
            </a:stretch>
          </p:blipFill>
          <p:spPr>
            <a:xfrm flipH="1">
              <a:off x="7052175" y="4447625"/>
              <a:ext cx="2233999" cy="1783499"/>
            </a:xfrm>
            <a:prstGeom prst="rect">
              <a:avLst/>
            </a:prstGeom>
            <a:noFill/>
            <a:ln>
              <a:noFill/>
            </a:ln>
          </p:spPr>
        </p:pic>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4"/>
        <p:cNvGrpSpPr/>
        <p:nvPr/>
      </p:nvGrpSpPr>
      <p:grpSpPr>
        <a:xfrm>
          <a:off x="0" y="0"/>
          <a:ext cx="0" cy="0"/>
          <a:chOff x="0" y="0"/>
          <a:chExt cx="0" cy="0"/>
        </a:xfrm>
      </p:grpSpPr>
      <p:sp>
        <p:nvSpPr>
          <p:cNvPr id="25" name="Google Shape;25;p3"/>
          <p:cNvSpPr txBox="1">
            <a:spLocks noGrp="1"/>
          </p:cNvSpPr>
          <p:nvPr>
            <p:ph type="title"/>
          </p:nvPr>
        </p:nvSpPr>
        <p:spPr>
          <a:xfrm>
            <a:off x="2600250" y="2599800"/>
            <a:ext cx="3943500" cy="679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42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6" name="Google Shape;26;p3"/>
          <p:cNvSpPr txBox="1">
            <a:spLocks noGrp="1"/>
          </p:cNvSpPr>
          <p:nvPr>
            <p:ph type="title" idx="2" hasCustomPrompt="1"/>
          </p:nvPr>
        </p:nvSpPr>
        <p:spPr>
          <a:xfrm>
            <a:off x="4013250" y="1526525"/>
            <a:ext cx="1117500" cy="951000"/>
          </a:xfrm>
          <a:prstGeom prst="rect">
            <a:avLst/>
          </a:prstGeom>
          <a:solidFill>
            <a:schemeClr val="accent2"/>
          </a:solid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42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grpSp>
        <p:nvGrpSpPr>
          <p:cNvPr id="27" name="Google Shape;27;p3"/>
          <p:cNvGrpSpPr/>
          <p:nvPr/>
        </p:nvGrpSpPr>
        <p:grpSpPr>
          <a:xfrm>
            <a:off x="-1795123" y="-49774"/>
            <a:ext cx="13139774" cy="5582922"/>
            <a:chOff x="-1795123" y="-49774"/>
            <a:chExt cx="13139774" cy="5582922"/>
          </a:xfrm>
        </p:grpSpPr>
        <p:pic>
          <p:nvPicPr>
            <p:cNvPr id="28" name="Google Shape;28;p3"/>
            <p:cNvPicPr preferRelativeResize="0"/>
            <p:nvPr/>
          </p:nvPicPr>
          <p:blipFill rotWithShape="1">
            <a:blip r:embed="rId2">
              <a:alphaModFix/>
            </a:blip>
            <a:srcRect/>
            <a:stretch/>
          </p:blipFill>
          <p:spPr>
            <a:xfrm rot="10800000">
              <a:off x="6944976" y="-49774"/>
              <a:ext cx="2267500" cy="1809124"/>
            </a:xfrm>
            <a:prstGeom prst="rect">
              <a:avLst/>
            </a:prstGeom>
            <a:noFill/>
            <a:ln>
              <a:noFill/>
            </a:ln>
          </p:spPr>
        </p:pic>
        <p:pic>
          <p:nvPicPr>
            <p:cNvPr id="29" name="Google Shape;29;p3"/>
            <p:cNvPicPr preferRelativeResize="0"/>
            <p:nvPr/>
          </p:nvPicPr>
          <p:blipFill rotWithShape="1">
            <a:blip r:embed="rId3">
              <a:alphaModFix/>
            </a:blip>
            <a:srcRect r="3818"/>
            <a:stretch/>
          </p:blipFill>
          <p:spPr>
            <a:xfrm rot="5400000">
              <a:off x="-22011" y="3620737"/>
              <a:ext cx="1907973" cy="1916850"/>
            </a:xfrm>
            <a:prstGeom prst="rect">
              <a:avLst/>
            </a:prstGeom>
            <a:noFill/>
            <a:ln>
              <a:noFill/>
            </a:ln>
          </p:spPr>
        </p:pic>
        <p:pic>
          <p:nvPicPr>
            <p:cNvPr id="30" name="Google Shape;30;p3"/>
            <p:cNvPicPr preferRelativeResize="0"/>
            <p:nvPr/>
          </p:nvPicPr>
          <p:blipFill rotWithShape="1">
            <a:blip r:embed="rId4">
              <a:alphaModFix/>
            </a:blip>
            <a:srcRect t="11948" b="11948"/>
            <a:stretch/>
          </p:blipFill>
          <p:spPr>
            <a:xfrm rot="10800000">
              <a:off x="6193675" y="4558765"/>
              <a:ext cx="5150976" cy="173736"/>
            </a:xfrm>
            <a:prstGeom prst="rect">
              <a:avLst/>
            </a:prstGeom>
            <a:noFill/>
            <a:ln>
              <a:noFill/>
            </a:ln>
          </p:spPr>
        </p:pic>
        <p:pic>
          <p:nvPicPr>
            <p:cNvPr id="31" name="Google Shape;31;p3"/>
            <p:cNvPicPr preferRelativeResize="0"/>
            <p:nvPr/>
          </p:nvPicPr>
          <p:blipFill rotWithShape="1">
            <a:blip r:embed="rId5">
              <a:alphaModFix/>
            </a:blip>
            <a:srcRect l="29661"/>
            <a:stretch/>
          </p:blipFill>
          <p:spPr>
            <a:xfrm rot="10800000">
              <a:off x="7591150" y="4130314"/>
              <a:ext cx="1675526" cy="173736"/>
            </a:xfrm>
            <a:prstGeom prst="rect">
              <a:avLst/>
            </a:prstGeom>
            <a:noFill/>
            <a:ln>
              <a:noFill/>
            </a:ln>
          </p:spPr>
        </p:pic>
        <p:pic>
          <p:nvPicPr>
            <p:cNvPr id="32" name="Google Shape;32;p3"/>
            <p:cNvPicPr preferRelativeResize="0"/>
            <p:nvPr/>
          </p:nvPicPr>
          <p:blipFill rotWithShape="1">
            <a:blip r:embed="rId5">
              <a:alphaModFix/>
            </a:blip>
            <a:srcRect l="1420" t="18533" r="-1419" b="18533"/>
            <a:stretch/>
          </p:blipFill>
          <p:spPr>
            <a:xfrm flipH="1">
              <a:off x="-1795123" y="1179828"/>
              <a:ext cx="3047598" cy="173736"/>
            </a:xfrm>
            <a:prstGeom prst="rect">
              <a:avLst/>
            </a:prstGeom>
            <a:noFill/>
            <a:ln>
              <a:noFill/>
            </a:ln>
          </p:spPr>
        </p:pic>
      </p:grpSp>
      <p:grpSp>
        <p:nvGrpSpPr>
          <p:cNvPr id="33" name="Google Shape;33;p3"/>
          <p:cNvGrpSpPr/>
          <p:nvPr/>
        </p:nvGrpSpPr>
        <p:grpSpPr>
          <a:xfrm>
            <a:off x="1399900" y="320875"/>
            <a:ext cx="7265150" cy="4353575"/>
            <a:chOff x="1399900" y="320875"/>
            <a:chExt cx="7265150" cy="4353575"/>
          </a:xfrm>
        </p:grpSpPr>
        <p:sp>
          <p:nvSpPr>
            <p:cNvPr id="34" name="Google Shape;34;p3"/>
            <p:cNvSpPr/>
            <p:nvPr/>
          </p:nvSpPr>
          <p:spPr>
            <a:xfrm rot="-5400000" flipH="1">
              <a:off x="1555450" y="733700"/>
              <a:ext cx="100200" cy="4113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35" name="Google Shape;35;p3"/>
            <p:cNvSpPr/>
            <p:nvPr/>
          </p:nvSpPr>
          <p:spPr>
            <a:xfrm rot="-5400000" flipH="1">
              <a:off x="7286850" y="4086825"/>
              <a:ext cx="100200" cy="2112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36" name="Google Shape;36;p3"/>
            <p:cNvSpPr/>
            <p:nvPr/>
          </p:nvSpPr>
          <p:spPr>
            <a:xfrm flipH="1">
              <a:off x="8564850" y="320875"/>
              <a:ext cx="100200" cy="1413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nvGrpSpPr>
            <p:cNvPr id="37" name="Google Shape;37;p3"/>
            <p:cNvGrpSpPr/>
            <p:nvPr/>
          </p:nvGrpSpPr>
          <p:grpSpPr>
            <a:xfrm>
              <a:off x="3326950" y="4574250"/>
              <a:ext cx="574250" cy="100200"/>
              <a:chOff x="1297450" y="4159200"/>
              <a:chExt cx="574250" cy="100200"/>
            </a:xfrm>
          </p:grpSpPr>
          <p:sp>
            <p:nvSpPr>
              <p:cNvPr id="38" name="Google Shape;38;p3"/>
              <p:cNvSpPr/>
              <p:nvPr/>
            </p:nvSpPr>
            <p:spPr>
              <a:xfrm rot="-5400000" flipH="1">
                <a:off x="1398400" y="4058250"/>
                <a:ext cx="100200" cy="3021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39" name="Google Shape;39;p3"/>
              <p:cNvSpPr/>
              <p:nvPr/>
            </p:nvSpPr>
            <p:spPr>
              <a:xfrm rot="-5400000" flipH="1">
                <a:off x="1768350" y="4156050"/>
                <a:ext cx="100200" cy="1065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four columns">
  <p:cSld name="BLANK_1_1_1_1">
    <p:spTree>
      <p:nvGrpSpPr>
        <p:cNvPr id="1" name="Shape 262"/>
        <p:cNvGrpSpPr/>
        <p:nvPr/>
      </p:nvGrpSpPr>
      <p:grpSpPr>
        <a:xfrm>
          <a:off x="0" y="0"/>
          <a:ext cx="0" cy="0"/>
          <a:chOff x="0" y="0"/>
          <a:chExt cx="0" cy="0"/>
        </a:xfrm>
      </p:grpSpPr>
      <p:sp>
        <p:nvSpPr>
          <p:cNvPr id="263" name="Google Shape;263;p2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500"/>
              <a:buFont typeface="DM Sans Black"/>
              <a:buNone/>
              <a:defRPr>
                <a:latin typeface="DM Sans Black"/>
                <a:ea typeface="DM Sans Black"/>
                <a:cs typeface="DM Sans Black"/>
                <a:sym typeface="DM Sans Black"/>
              </a:defRPr>
            </a:lvl2pPr>
            <a:lvl3pPr lvl="2" rtl="0">
              <a:spcBef>
                <a:spcPts val="0"/>
              </a:spcBef>
              <a:spcAft>
                <a:spcPts val="0"/>
              </a:spcAft>
              <a:buSzPts val="3500"/>
              <a:buFont typeface="DM Sans Black"/>
              <a:buNone/>
              <a:defRPr>
                <a:latin typeface="DM Sans Black"/>
                <a:ea typeface="DM Sans Black"/>
                <a:cs typeface="DM Sans Black"/>
                <a:sym typeface="DM Sans Black"/>
              </a:defRPr>
            </a:lvl3pPr>
            <a:lvl4pPr lvl="3" rtl="0">
              <a:spcBef>
                <a:spcPts val="0"/>
              </a:spcBef>
              <a:spcAft>
                <a:spcPts val="0"/>
              </a:spcAft>
              <a:buSzPts val="3500"/>
              <a:buFont typeface="DM Sans Black"/>
              <a:buNone/>
              <a:defRPr>
                <a:latin typeface="DM Sans Black"/>
                <a:ea typeface="DM Sans Black"/>
                <a:cs typeface="DM Sans Black"/>
                <a:sym typeface="DM Sans Black"/>
              </a:defRPr>
            </a:lvl4pPr>
            <a:lvl5pPr lvl="4" rtl="0">
              <a:spcBef>
                <a:spcPts val="0"/>
              </a:spcBef>
              <a:spcAft>
                <a:spcPts val="0"/>
              </a:spcAft>
              <a:buSzPts val="3500"/>
              <a:buFont typeface="DM Sans Black"/>
              <a:buNone/>
              <a:defRPr>
                <a:latin typeface="DM Sans Black"/>
                <a:ea typeface="DM Sans Black"/>
                <a:cs typeface="DM Sans Black"/>
                <a:sym typeface="DM Sans Black"/>
              </a:defRPr>
            </a:lvl5pPr>
            <a:lvl6pPr lvl="5" rtl="0">
              <a:spcBef>
                <a:spcPts val="0"/>
              </a:spcBef>
              <a:spcAft>
                <a:spcPts val="0"/>
              </a:spcAft>
              <a:buSzPts val="3500"/>
              <a:buFont typeface="DM Sans Black"/>
              <a:buNone/>
              <a:defRPr>
                <a:latin typeface="DM Sans Black"/>
                <a:ea typeface="DM Sans Black"/>
                <a:cs typeface="DM Sans Black"/>
                <a:sym typeface="DM Sans Black"/>
              </a:defRPr>
            </a:lvl6pPr>
            <a:lvl7pPr lvl="6" rtl="0">
              <a:spcBef>
                <a:spcPts val="0"/>
              </a:spcBef>
              <a:spcAft>
                <a:spcPts val="0"/>
              </a:spcAft>
              <a:buSzPts val="3500"/>
              <a:buFont typeface="DM Sans Black"/>
              <a:buNone/>
              <a:defRPr>
                <a:latin typeface="DM Sans Black"/>
                <a:ea typeface="DM Sans Black"/>
                <a:cs typeface="DM Sans Black"/>
                <a:sym typeface="DM Sans Black"/>
              </a:defRPr>
            </a:lvl7pPr>
            <a:lvl8pPr lvl="7" rtl="0">
              <a:spcBef>
                <a:spcPts val="0"/>
              </a:spcBef>
              <a:spcAft>
                <a:spcPts val="0"/>
              </a:spcAft>
              <a:buSzPts val="3500"/>
              <a:buFont typeface="DM Sans Black"/>
              <a:buNone/>
              <a:defRPr>
                <a:latin typeface="DM Sans Black"/>
                <a:ea typeface="DM Sans Black"/>
                <a:cs typeface="DM Sans Black"/>
                <a:sym typeface="DM Sans Black"/>
              </a:defRPr>
            </a:lvl8pPr>
            <a:lvl9pPr lvl="8" rtl="0">
              <a:spcBef>
                <a:spcPts val="0"/>
              </a:spcBef>
              <a:spcAft>
                <a:spcPts val="0"/>
              </a:spcAft>
              <a:buSzPts val="3500"/>
              <a:buFont typeface="DM Sans Black"/>
              <a:buNone/>
              <a:defRPr>
                <a:latin typeface="DM Sans Black"/>
                <a:ea typeface="DM Sans Black"/>
                <a:cs typeface="DM Sans Black"/>
                <a:sym typeface="DM Sans Black"/>
              </a:defRPr>
            </a:lvl9pPr>
          </a:lstStyle>
          <a:p>
            <a:endParaRPr/>
          </a:p>
        </p:txBody>
      </p:sp>
      <p:sp>
        <p:nvSpPr>
          <p:cNvPr id="264" name="Google Shape;264;p21"/>
          <p:cNvSpPr txBox="1">
            <a:spLocks noGrp="1"/>
          </p:cNvSpPr>
          <p:nvPr>
            <p:ph type="subTitle" idx="1"/>
          </p:nvPr>
        </p:nvSpPr>
        <p:spPr>
          <a:xfrm>
            <a:off x="1590483" y="1338395"/>
            <a:ext cx="2967000" cy="5259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chemeClr val="dk1"/>
              </a:buClr>
              <a:buSzPts val="2400"/>
              <a:buFont typeface="DM Sans Black"/>
              <a:buNone/>
              <a:defRPr sz="1800">
                <a:solidFill>
                  <a:schemeClr val="dk1"/>
                </a:solidFill>
                <a:latin typeface="DM Sans Black"/>
                <a:ea typeface="DM Sans Black"/>
                <a:cs typeface="DM Sans Black"/>
                <a:sym typeface="DM Sans Black"/>
              </a:defRPr>
            </a:lvl1pPr>
            <a:lvl2pPr lvl="1" algn="ctr" rtl="0">
              <a:lnSpc>
                <a:spcPct val="100000"/>
              </a:lnSpc>
              <a:spcBef>
                <a:spcPts val="0"/>
              </a:spcBef>
              <a:spcAft>
                <a:spcPts val="0"/>
              </a:spcAft>
              <a:buClr>
                <a:schemeClr val="dk1"/>
              </a:buClr>
              <a:buSzPts val="2400"/>
              <a:buFont typeface="DM Sans Black"/>
              <a:buNone/>
              <a:defRPr sz="2400">
                <a:solidFill>
                  <a:schemeClr val="dk1"/>
                </a:solidFill>
                <a:latin typeface="DM Sans Black"/>
                <a:ea typeface="DM Sans Black"/>
                <a:cs typeface="DM Sans Black"/>
                <a:sym typeface="DM Sans Black"/>
              </a:defRPr>
            </a:lvl2pPr>
            <a:lvl3pPr lvl="2" algn="ctr" rtl="0">
              <a:lnSpc>
                <a:spcPct val="100000"/>
              </a:lnSpc>
              <a:spcBef>
                <a:spcPts val="0"/>
              </a:spcBef>
              <a:spcAft>
                <a:spcPts val="0"/>
              </a:spcAft>
              <a:buClr>
                <a:schemeClr val="dk1"/>
              </a:buClr>
              <a:buSzPts val="2400"/>
              <a:buFont typeface="DM Sans Black"/>
              <a:buNone/>
              <a:defRPr sz="2400">
                <a:solidFill>
                  <a:schemeClr val="dk1"/>
                </a:solidFill>
                <a:latin typeface="DM Sans Black"/>
                <a:ea typeface="DM Sans Black"/>
                <a:cs typeface="DM Sans Black"/>
                <a:sym typeface="DM Sans Black"/>
              </a:defRPr>
            </a:lvl3pPr>
            <a:lvl4pPr lvl="3" algn="ctr" rtl="0">
              <a:lnSpc>
                <a:spcPct val="100000"/>
              </a:lnSpc>
              <a:spcBef>
                <a:spcPts val="0"/>
              </a:spcBef>
              <a:spcAft>
                <a:spcPts val="0"/>
              </a:spcAft>
              <a:buClr>
                <a:schemeClr val="dk1"/>
              </a:buClr>
              <a:buSzPts val="2400"/>
              <a:buFont typeface="DM Sans Black"/>
              <a:buNone/>
              <a:defRPr sz="2400">
                <a:solidFill>
                  <a:schemeClr val="dk1"/>
                </a:solidFill>
                <a:latin typeface="DM Sans Black"/>
                <a:ea typeface="DM Sans Black"/>
                <a:cs typeface="DM Sans Black"/>
                <a:sym typeface="DM Sans Black"/>
              </a:defRPr>
            </a:lvl4pPr>
            <a:lvl5pPr lvl="4" algn="ctr" rtl="0">
              <a:lnSpc>
                <a:spcPct val="100000"/>
              </a:lnSpc>
              <a:spcBef>
                <a:spcPts val="0"/>
              </a:spcBef>
              <a:spcAft>
                <a:spcPts val="0"/>
              </a:spcAft>
              <a:buClr>
                <a:schemeClr val="dk1"/>
              </a:buClr>
              <a:buSzPts val="2400"/>
              <a:buFont typeface="DM Sans Black"/>
              <a:buNone/>
              <a:defRPr sz="2400">
                <a:solidFill>
                  <a:schemeClr val="dk1"/>
                </a:solidFill>
                <a:latin typeface="DM Sans Black"/>
                <a:ea typeface="DM Sans Black"/>
                <a:cs typeface="DM Sans Black"/>
                <a:sym typeface="DM Sans Black"/>
              </a:defRPr>
            </a:lvl5pPr>
            <a:lvl6pPr lvl="5" algn="ctr" rtl="0">
              <a:lnSpc>
                <a:spcPct val="100000"/>
              </a:lnSpc>
              <a:spcBef>
                <a:spcPts val="0"/>
              </a:spcBef>
              <a:spcAft>
                <a:spcPts val="0"/>
              </a:spcAft>
              <a:buClr>
                <a:schemeClr val="dk1"/>
              </a:buClr>
              <a:buSzPts val="2400"/>
              <a:buFont typeface="DM Sans Black"/>
              <a:buNone/>
              <a:defRPr sz="2400">
                <a:solidFill>
                  <a:schemeClr val="dk1"/>
                </a:solidFill>
                <a:latin typeface="DM Sans Black"/>
                <a:ea typeface="DM Sans Black"/>
                <a:cs typeface="DM Sans Black"/>
                <a:sym typeface="DM Sans Black"/>
              </a:defRPr>
            </a:lvl6pPr>
            <a:lvl7pPr lvl="6" algn="ctr" rtl="0">
              <a:lnSpc>
                <a:spcPct val="100000"/>
              </a:lnSpc>
              <a:spcBef>
                <a:spcPts val="0"/>
              </a:spcBef>
              <a:spcAft>
                <a:spcPts val="0"/>
              </a:spcAft>
              <a:buClr>
                <a:schemeClr val="dk1"/>
              </a:buClr>
              <a:buSzPts val="2400"/>
              <a:buFont typeface="DM Sans Black"/>
              <a:buNone/>
              <a:defRPr sz="2400">
                <a:solidFill>
                  <a:schemeClr val="dk1"/>
                </a:solidFill>
                <a:latin typeface="DM Sans Black"/>
                <a:ea typeface="DM Sans Black"/>
                <a:cs typeface="DM Sans Black"/>
                <a:sym typeface="DM Sans Black"/>
              </a:defRPr>
            </a:lvl7pPr>
            <a:lvl8pPr lvl="7" algn="ctr" rtl="0">
              <a:lnSpc>
                <a:spcPct val="100000"/>
              </a:lnSpc>
              <a:spcBef>
                <a:spcPts val="0"/>
              </a:spcBef>
              <a:spcAft>
                <a:spcPts val="0"/>
              </a:spcAft>
              <a:buClr>
                <a:schemeClr val="dk1"/>
              </a:buClr>
              <a:buSzPts val="2400"/>
              <a:buFont typeface="DM Sans Black"/>
              <a:buNone/>
              <a:defRPr sz="2400">
                <a:solidFill>
                  <a:schemeClr val="dk1"/>
                </a:solidFill>
                <a:latin typeface="DM Sans Black"/>
                <a:ea typeface="DM Sans Black"/>
                <a:cs typeface="DM Sans Black"/>
                <a:sym typeface="DM Sans Black"/>
              </a:defRPr>
            </a:lvl8pPr>
            <a:lvl9pPr lvl="8" algn="ctr" rtl="0">
              <a:lnSpc>
                <a:spcPct val="100000"/>
              </a:lnSpc>
              <a:spcBef>
                <a:spcPts val="0"/>
              </a:spcBef>
              <a:spcAft>
                <a:spcPts val="0"/>
              </a:spcAft>
              <a:buClr>
                <a:schemeClr val="dk1"/>
              </a:buClr>
              <a:buSzPts val="2400"/>
              <a:buFont typeface="DM Sans Black"/>
              <a:buNone/>
              <a:defRPr sz="2400">
                <a:solidFill>
                  <a:schemeClr val="dk1"/>
                </a:solidFill>
                <a:latin typeface="DM Sans Black"/>
                <a:ea typeface="DM Sans Black"/>
                <a:cs typeface="DM Sans Black"/>
                <a:sym typeface="DM Sans Black"/>
              </a:defRPr>
            </a:lvl9pPr>
          </a:lstStyle>
          <a:p>
            <a:endParaRPr/>
          </a:p>
        </p:txBody>
      </p:sp>
      <p:sp>
        <p:nvSpPr>
          <p:cNvPr id="265" name="Google Shape;265;p21"/>
          <p:cNvSpPr txBox="1">
            <a:spLocks noGrp="1"/>
          </p:cNvSpPr>
          <p:nvPr>
            <p:ph type="subTitle" idx="2"/>
          </p:nvPr>
        </p:nvSpPr>
        <p:spPr>
          <a:xfrm>
            <a:off x="1590485" y="1787170"/>
            <a:ext cx="2967000" cy="10278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66" name="Google Shape;266;p21"/>
          <p:cNvSpPr txBox="1">
            <a:spLocks noGrp="1"/>
          </p:cNvSpPr>
          <p:nvPr>
            <p:ph type="subTitle" idx="3"/>
          </p:nvPr>
        </p:nvSpPr>
        <p:spPr>
          <a:xfrm>
            <a:off x="5211410" y="1787170"/>
            <a:ext cx="2967000" cy="10278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67" name="Google Shape;267;p21"/>
          <p:cNvSpPr txBox="1">
            <a:spLocks noGrp="1"/>
          </p:cNvSpPr>
          <p:nvPr>
            <p:ph type="subTitle" idx="4"/>
          </p:nvPr>
        </p:nvSpPr>
        <p:spPr>
          <a:xfrm>
            <a:off x="1590485" y="3351855"/>
            <a:ext cx="2967000" cy="10278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68" name="Google Shape;268;p21"/>
          <p:cNvSpPr txBox="1">
            <a:spLocks noGrp="1"/>
          </p:cNvSpPr>
          <p:nvPr>
            <p:ph type="subTitle" idx="5"/>
          </p:nvPr>
        </p:nvSpPr>
        <p:spPr>
          <a:xfrm>
            <a:off x="5211410" y="3351855"/>
            <a:ext cx="2967000" cy="10278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69" name="Google Shape;269;p21"/>
          <p:cNvSpPr txBox="1">
            <a:spLocks noGrp="1"/>
          </p:cNvSpPr>
          <p:nvPr>
            <p:ph type="subTitle" idx="6"/>
          </p:nvPr>
        </p:nvSpPr>
        <p:spPr>
          <a:xfrm>
            <a:off x="1590483" y="2903080"/>
            <a:ext cx="2967000" cy="5259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chemeClr val="dk1"/>
              </a:buClr>
              <a:buSzPts val="2400"/>
              <a:buFont typeface="DM Sans Black"/>
              <a:buNone/>
              <a:defRPr sz="1800">
                <a:solidFill>
                  <a:schemeClr val="dk1"/>
                </a:solidFill>
                <a:latin typeface="DM Sans Black"/>
                <a:ea typeface="DM Sans Black"/>
                <a:cs typeface="DM Sans Black"/>
                <a:sym typeface="DM Sans Black"/>
              </a:defRPr>
            </a:lvl1pPr>
            <a:lvl2pPr lvl="1" algn="ctr" rtl="0">
              <a:lnSpc>
                <a:spcPct val="100000"/>
              </a:lnSpc>
              <a:spcBef>
                <a:spcPts val="0"/>
              </a:spcBef>
              <a:spcAft>
                <a:spcPts val="0"/>
              </a:spcAft>
              <a:buClr>
                <a:schemeClr val="dk1"/>
              </a:buClr>
              <a:buSzPts val="2400"/>
              <a:buFont typeface="DM Sans Black"/>
              <a:buNone/>
              <a:defRPr sz="2400">
                <a:solidFill>
                  <a:schemeClr val="dk1"/>
                </a:solidFill>
                <a:latin typeface="DM Sans Black"/>
                <a:ea typeface="DM Sans Black"/>
                <a:cs typeface="DM Sans Black"/>
                <a:sym typeface="DM Sans Black"/>
              </a:defRPr>
            </a:lvl2pPr>
            <a:lvl3pPr lvl="2" algn="ctr" rtl="0">
              <a:lnSpc>
                <a:spcPct val="100000"/>
              </a:lnSpc>
              <a:spcBef>
                <a:spcPts val="0"/>
              </a:spcBef>
              <a:spcAft>
                <a:spcPts val="0"/>
              </a:spcAft>
              <a:buClr>
                <a:schemeClr val="dk1"/>
              </a:buClr>
              <a:buSzPts val="2400"/>
              <a:buFont typeface="DM Sans Black"/>
              <a:buNone/>
              <a:defRPr sz="2400">
                <a:solidFill>
                  <a:schemeClr val="dk1"/>
                </a:solidFill>
                <a:latin typeface="DM Sans Black"/>
                <a:ea typeface="DM Sans Black"/>
                <a:cs typeface="DM Sans Black"/>
                <a:sym typeface="DM Sans Black"/>
              </a:defRPr>
            </a:lvl3pPr>
            <a:lvl4pPr lvl="3" algn="ctr" rtl="0">
              <a:lnSpc>
                <a:spcPct val="100000"/>
              </a:lnSpc>
              <a:spcBef>
                <a:spcPts val="0"/>
              </a:spcBef>
              <a:spcAft>
                <a:spcPts val="0"/>
              </a:spcAft>
              <a:buClr>
                <a:schemeClr val="dk1"/>
              </a:buClr>
              <a:buSzPts val="2400"/>
              <a:buFont typeface="DM Sans Black"/>
              <a:buNone/>
              <a:defRPr sz="2400">
                <a:solidFill>
                  <a:schemeClr val="dk1"/>
                </a:solidFill>
                <a:latin typeface="DM Sans Black"/>
                <a:ea typeface="DM Sans Black"/>
                <a:cs typeface="DM Sans Black"/>
                <a:sym typeface="DM Sans Black"/>
              </a:defRPr>
            </a:lvl4pPr>
            <a:lvl5pPr lvl="4" algn="ctr" rtl="0">
              <a:lnSpc>
                <a:spcPct val="100000"/>
              </a:lnSpc>
              <a:spcBef>
                <a:spcPts val="0"/>
              </a:spcBef>
              <a:spcAft>
                <a:spcPts val="0"/>
              </a:spcAft>
              <a:buClr>
                <a:schemeClr val="dk1"/>
              </a:buClr>
              <a:buSzPts val="2400"/>
              <a:buFont typeface="DM Sans Black"/>
              <a:buNone/>
              <a:defRPr sz="2400">
                <a:solidFill>
                  <a:schemeClr val="dk1"/>
                </a:solidFill>
                <a:latin typeface="DM Sans Black"/>
                <a:ea typeface="DM Sans Black"/>
                <a:cs typeface="DM Sans Black"/>
                <a:sym typeface="DM Sans Black"/>
              </a:defRPr>
            </a:lvl5pPr>
            <a:lvl6pPr lvl="5" algn="ctr" rtl="0">
              <a:lnSpc>
                <a:spcPct val="100000"/>
              </a:lnSpc>
              <a:spcBef>
                <a:spcPts val="0"/>
              </a:spcBef>
              <a:spcAft>
                <a:spcPts val="0"/>
              </a:spcAft>
              <a:buClr>
                <a:schemeClr val="dk1"/>
              </a:buClr>
              <a:buSzPts val="2400"/>
              <a:buFont typeface="DM Sans Black"/>
              <a:buNone/>
              <a:defRPr sz="2400">
                <a:solidFill>
                  <a:schemeClr val="dk1"/>
                </a:solidFill>
                <a:latin typeface="DM Sans Black"/>
                <a:ea typeface="DM Sans Black"/>
                <a:cs typeface="DM Sans Black"/>
                <a:sym typeface="DM Sans Black"/>
              </a:defRPr>
            </a:lvl6pPr>
            <a:lvl7pPr lvl="6" algn="ctr" rtl="0">
              <a:lnSpc>
                <a:spcPct val="100000"/>
              </a:lnSpc>
              <a:spcBef>
                <a:spcPts val="0"/>
              </a:spcBef>
              <a:spcAft>
                <a:spcPts val="0"/>
              </a:spcAft>
              <a:buClr>
                <a:schemeClr val="dk1"/>
              </a:buClr>
              <a:buSzPts val="2400"/>
              <a:buFont typeface="DM Sans Black"/>
              <a:buNone/>
              <a:defRPr sz="2400">
                <a:solidFill>
                  <a:schemeClr val="dk1"/>
                </a:solidFill>
                <a:latin typeface="DM Sans Black"/>
                <a:ea typeface="DM Sans Black"/>
                <a:cs typeface="DM Sans Black"/>
                <a:sym typeface="DM Sans Black"/>
              </a:defRPr>
            </a:lvl7pPr>
            <a:lvl8pPr lvl="7" algn="ctr" rtl="0">
              <a:lnSpc>
                <a:spcPct val="100000"/>
              </a:lnSpc>
              <a:spcBef>
                <a:spcPts val="0"/>
              </a:spcBef>
              <a:spcAft>
                <a:spcPts val="0"/>
              </a:spcAft>
              <a:buClr>
                <a:schemeClr val="dk1"/>
              </a:buClr>
              <a:buSzPts val="2400"/>
              <a:buFont typeface="DM Sans Black"/>
              <a:buNone/>
              <a:defRPr sz="2400">
                <a:solidFill>
                  <a:schemeClr val="dk1"/>
                </a:solidFill>
                <a:latin typeface="DM Sans Black"/>
                <a:ea typeface="DM Sans Black"/>
                <a:cs typeface="DM Sans Black"/>
                <a:sym typeface="DM Sans Black"/>
              </a:defRPr>
            </a:lvl8pPr>
            <a:lvl9pPr lvl="8" algn="ctr" rtl="0">
              <a:lnSpc>
                <a:spcPct val="100000"/>
              </a:lnSpc>
              <a:spcBef>
                <a:spcPts val="0"/>
              </a:spcBef>
              <a:spcAft>
                <a:spcPts val="0"/>
              </a:spcAft>
              <a:buClr>
                <a:schemeClr val="dk1"/>
              </a:buClr>
              <a:buSzPts val="2400"/>
              <a:buFont typeface="DM Sans Black"/>
              <a:buNone/>
              <a:defRPr sz="2400">
                <a:solidFill>
                  <a:schemeClr val="dk1"/>
                </a:solidFill>
                <a:latin typeface="DM Sans Black"/>
                <a:ea typeface="DM Sans Black"/>
                <a:cs typeface="DM Sans Black"/>
                <a:sym typeface="DM Sans Black"/>
              </a:defRPr>
            </a:lvl9pPr>
          </a:lstStyle>
          <a:p>
            <a:endParaRPr/>
          </a:p>
        </p:txBody>
      </p:sp>
      <p:sp>
        <p:nvSpPr>
          <p:cNvPr id="270" name="Google Shape;270;p21"/>
          <p:cNvSpPr txBox="1">
            <a:spLocks noGrp="1"/>
          </p:cNvSpPr>
          <p:nvPr>
            <p:ph type="subTitle" idx="7"/>
          </p:nvPr>
        </p:nvSpPr>
        <p:spPr>
          <a:xfrm>
            <a:off x="5211408" y="1338395"/>
            <a:ext cx="2967000" cy="5259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chemeClr val="dk1"/>
              </a:buClr>
              <a:buSzPts val="2400"/>
              <a:buFont typeface="DM Sans Black"/>
              <a:buNone/>
              <a:defRPr sz="1800">
                <a:solidFill>
                  <a:schemeClr val="dk1"/>
                </a:solidFill>
                <a:latin typeface="DM Sans Black"/>
                <a:ea typeface="DM Sans Black"/>
                <a:cs typeface="DM Sans Black"/>
                <a:sym typeface="DM Sans Black"/>
              </a:defRPr>
            </a:lvl1pPr>
            <a:lvl2pPr lvl="1" algn="ctr" rtl="0">
              <a:lnSpc>
                <a:spcPct val="100000"/>
              </a:lnSpc>
              <a:spcBef>
                <a:spcPts val="0"/>
              </a:spcBef>
              <a:spcAft>
                <a:spcPts val="0"/>
              </a:spcAft>
              <a:buClr>
                <a:schemeClr val="dk1"/>
              </a:buClr>
              <a:buSzPts val="2400"/>
              <a:buFont typeface="DM Sans Black"/>
              <a:buNone/>
              <a:defRPr sz="2400">
                <a:solidFill>
                  <a:schemeClr val="dk1"/>
                </a:solidFill>
                <a:latin typeface="DM Sans Black"/>
                <a:ea typeface="DM Sans Black"/>
                <a:cs typeface="DM Sans Black"/>
                <a:sym typeface="DM Sans Black"/>
              </a:defRPr>
            </a:lvl2pPr>
            <a:lvl3pPr lvl="2" algn="ctr" rtl="0">
              <a:lnSpc>
                <a:spcPct val="100000"/>
              </a:lnSpc>
              <a:spcBef>
                <a:spcPts val="0"/>
              </a:spcBef>
              <a:spcAft>
                <a:spcPts val="0"/>
              </a:spcAft>
              <a:buClr>
                <a:schemeClr val="dk1"/>
              </a:buClr>
              <a:buSzPts val="2400"/>
              <a:buFont typeface="DM Sans Black"/>
              <a:buNone/>
              <a:defRPr sz="2400">
                <a:solidFill>
                  <a:schemeClr val="dk1"/>
                </a:solidFill>
                <a:latin typeface="DM Sans Black"/>
                <a:ea typeface="DM Sans Black"/>
                <a:cs typeface="DM Sans Black"/>
                <a:sym typeface="DM Sans Black"/>
              </a:defRPr>
            </a:lvl3pPr>
            <a:lvl4pPr lvl="3" algn="ctr" rtl="0">
              <a:lnSpc>
                <a:spcPct val="100000"/>
              </a:lnSpc>
              <a:spcBef>
                <a:spcPts val="0"/>
              </a:spcBef>
              <a:spcAft>
                <a:spcPts val="0"/>
              </a:spcAft>
              <a:buClr>
                <a:schemeClr val="dk1"/>
              </a:buClr>
              <a:buSzPts val="2400"/>
              <a:buFont typeface="DM Sans Black"/>
              <a:buNone/>
              <a:defRPr sz="2400">
                <a:solidFill>
                  <a:schemeClr val="dk1"/>
                </a:solidFill>
                <a:latin typeface="DM Sans Black"/>
                <a:ea typeface="DM Sans Black"/>
                <a:cs typeface="DM Sans Black"/>
                <a:sym typeface="DM Sans Black"/>
              </a:defRPr>
            </a:lvl4pPr>
            <a:lvl5pPr lvl="4" algn="ctr" rtl="0">
              <a:lnSpc>
                <a:spcPct val="100000"/>
              </a:lnSpc>
              <a:spcBef>
                <a:spcPts val="0"/>
              </a:spcBef>
              <a:spcAft>
                <a:spcPts val="0"/>
              </a:spcAft>
              <a:buClr>
                <a:schemeClr val="dk1"/>
              </a:buClr>
              <a:buSzPts val="2400"/>
              <a:buFont typeface="DM Sans Black"/>
              <a:buNone/>
              <a:defRPr sz="2400">
                <a:solidFill>
                  <a:schemeClr val="dk1"/>
                </a:solidFill>
                <a:latin typeface="DM Sans Black"/>
                <a:ea typeface="DM Sans Black"/>
                <a:cs typeface="DM Sans Black"/>
                <a:sym typeface="DM Sans Black"/>
              </a:defRPr>
            </a:lvl5pPr>
            <a:lvl6pPr lvl="5" algn="ctr" rtl="0">
              <a:lnSpc>
                <a:spcPct val="100000"/>
              </a:lnSpc>
              <a:spcBef>
                <a:spcPts val="0"/>
              </a:spcBef>
              <a:spcAft>
                <a:spcPts val="0"/>
              </a:spcAft>
              <a:buClr>
                <a:schemeClr val="dk1"/>
              </a:buClr>
              <a:buSzPts val="2400"/>
              <a:buFont typeface="DM Sans Black"/>
              <a:buNone/>
              <a:defRPr sz="2400">
                <a:solidFill>
                  <a:schemeClr val="dk1"/>
                </a:solidFill>
                <a:latin typeface="DM Sans Black"/>
                <a:ea typeface="DM Sans Black"/>
                <a:cs typeface="DM Sans Black"/>
                <a:sym typeface="DM Sans Black"/>
              </a:defRPr>
            </a:lvl6pPr>
            <a:lvl7pPr lvl="6" algn="ctr" rtl="0">
              <a:lnSpc>
                <a:spcPct val="100000"/>
              </a:lnSpc>
              <a:spcBef>
                <a:spcPts val="0"/>
              </a:spcBef>
              <a:spcAft>
                <a:spcPts val="0"/>
              </a:spcAft>
              <a:buClr>
                <a:schemeClr val="dk1"/>
              </a:buClr>
              <a:buSzPts val="2400"/>
              <a:buFont typeface="DM Sans Black"/>
              <a:buNone/>
              <a:defRPr sz="2400">
                <a:solidFill>
                  <a:schemeClr val="dk1"/>
                </a:solidFill>
                <a:latin typeface="DM Sans Black"/>
                <a:ea typeface="DM Sans Black"/>
                <a:cs typeface="DM Sans Black"/>
                <a:sym typeface="DM Sans Black"/>
              </a:defRPr>
            </a:lvl7pPr>
            <a:lvl8pPr lvl="7" algn="ctr" rtl="0">
              <a:lnSpc>
                <a:spcPct val="100000"/>
              </a:lnSpc>
              <a:spcBef>
                <a:spcPts val="0"/>
              </a:spcBef>
              <a:spcAft>
                <a:spcPts val="0"/>
              </a:spcAft>
              <a:buClr>
                <a:schemeClr val="dk1"/>
              </a:buClr>
              <a:buSzPts val="2400"/>
              <a:buFont typeface="DM Sans Black"/>
              <a:buNone/>
              <a:defRPr sz="2400">
                <a:solidFill>
                  <a:schemeClr val="dk1"/>
                </a:solidFill>
                <a:latin typeface="DM Sans Black"/>
                <a:ea typeface="DM Sans Black"/>
                <a:cs typeface="DM Sans Black"/>
                <a:sym typeface="DM Sans Black"/>
              </a:defRPr>
            </a:lvl8pPr>
            <a:lvl9pPr lvl="8" algn="ctr" rtl="0">
              <a:lnSpc>
                <a:spcPct val="100000"/>
              </a:lnSpc>
              <a:spcBef>
                <a:spcPts val="0"/>
              </a:spcBef>
              <a:spcAft>
                <a:spcPts val="0"/>
              </a:spcAft>
              <a:buClr>
                <a:schemeClr val="dk1"/>
              </a:buClr>
              <a:buSzPts val="2400"/>
              <a:buFont typeface="DM Sans Black"/>
              <a:buNone/>
              <a:defRPr sz="2400">
                <a:solidFill>
                  <a:schemeClr val="dk1"/>
                </a:solidFill>
                <a:latin typeface="DM Sans Black"/>
                <a:ea typeface="DM Sans Black"/>
                <a:cs typeface="DM Sans Black"/>
                <a:sym typeface="DM Sans Black"/>
              </a:defRPr>
            </a:lvl9pPr>
          </a:lstStyle>
          <a:p>
            <a:endParaRPr/>
          </a:p>
        </p:txBody>
      </p:sp>
      <p:sp>
        <p:nvSpPr>
          <p:cNvPr id="271" name="Google Shape;271;p21"/>
          <p:cNvSpPr txBox="1">
            <a:spLocks noGrp="1"/>
          </p:cNvSpPr>
          <p:nvPr>
            <p:ph type="subTitle" idx="8"/>
          </p:nvPr>
        </p:nvSpPr>
        <p:spPr>
          <a:xfrm>
            <a:off x="5211408" y="2903080"/>
            <a:ext cx="2967000" cy="5259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chemeClr val="dk1"/>
              </a:buClr>
              <a:buSzPts val="2400"/>
              <a:buFont typeface="DM Sans Black"/>
              <a:buNone/>
              <a:defRPr sz="1800">
                <a:solidFill>
                  <a:schemeClr val="dk1"/>
                </a:solidFill>
                <a:latin typeface="DM Sans Black"/>
                <a:ea typeface="DM Sans Black"/>
                <a:cs typeface="DM Sans Black"/>
                <a:sym typeface="DM Sans Black"/>
              </a:defRPr>
            </a:lvl1pPr>
            <a:lvl2pPr lvl="1" algn="ctr" rtl="0">
              <a:lnSpc>
                <a:spcPct val="100000"/>
              </a:lnSpc>
              <a:spcBef>
                <a:spcPts val="0"/>
              </a:spcBef>
              <a:spcAft>
                <a:spcPts val="0"/>
              </a:spcAft>
              <a:buClr>
                <a:schemeClr val="dk1"/>
              </a:buClr>
              <a:buSzPts val="2400"/>
              <a:buFont typeface="DM Sans Black"/>
              <a:buNone/>
              <a:defRPr sz="2400">
                <a:solidFill>
                  <a:schemeClr val="dk1"/>
                </a:solidFill>
                <a:latin typeface="DM Sans Black"/>
                <a:ea typeface="DM Sans Black"/>
                <a:cs typeface="DM Sans Black"/>
                <a:sym typeface="DM Sans Black"/>
              </a:defRPr>
            </a:lvl2pPr>
            <a:lvl3pPr lvl="2" algn="ctr" rtl="0">
              <a:lnSpc>
                <a:spcPct val="100000"/>
              </a:lnSpc>
              <a:spcBef>
                <a:spcPts val="0"/>
              </a:spcBef>
              <a:spcAft>
                <a:spcPts val="0"/>
              </a:spcAft>
              <a:buClr>
                <a:schemeClr val="dk1"/>
              </a:buClr>
              <a:buSzPts val="2400"/>
              <a:buFont typeface="DM Sans Black"/>
              <a:buNone/>
              <a:defRPr sz="2400">
                <a:solidFill>
                  <a:schemeClr val="dk1"/>
                </a:solidFill>
                <a:latin typeface="DM Sans Black"/>
                <a:ea typeface="DM Sans Black"/>
                <a:cs typeface="DM Sans Black"/>
                <a:sym typeface="DM Sans Black"/>
              </a:defRPr>
            </a:lvl3pPr>
            <a:lvl4pPr lvl="3" algn="ctr" rtl="0">
              <a:lnSpc>
                <a:spcPct val="100000"/>
              </a:lnSpc>
              <a:spcBef>
                <a:spcPts val="0"/>
              </a:spcBef>
              <a:spcAft>
                <a:spcPts val="0"/>
              </a:spcAft>
              <a:buClr>
                <a:schemeClr val="dk1"/>
              </a:buClr>
              <a:buSzPts val="2400"/>
              <a:buFont typeface="DM Sans Black"/>
              <a:buNone/>
              <a:defRPr sz="2400">
                <a:solidFill>
                  <a:schemeClr val="dk1"/>
                </a:solidFill>
                <a:latin typeface="DM Sans Black"/>
                <a:ea typeface="DM Sans Black"/>
                <a:cs typeface="DM Sans Black"/>
                <a:sym typeface="DM Sans Black"/>
              </a:defRPr>
            </a:lvl4pPr>
            <a:lvl5pPr lvl="4" algn="ctr" rtl="0">
              <a:lnSpc>
                <a:spcPct val="100000"/>
              </a:lnSpc>
              <a:spcBef>
                <a:spcPts val="0"/>
              </a:spcBef>
              <a:spcAft>
                <a:spcPts val="0"/>
              </a:spcAft>
              <a:buClr>
                <a:schemeClr val="dk1"/>
              </a:buClr>
              <a:buSzPts val="2400"/>
              <a:buFont typeface="DM Sans Black"/>
              <a:buNone/>
              <a:defRPr sz="2400">
                <a:solidFill>
                  <a:schemeClr val="dk1"/>
                </a:solidFill>
                <a:latin typeface="DM Sans Black"/>
                <a:ea typeface="DM Sans Black"/>
                <a:cs typeface="DM Sans Black"/>
                <a:sym typeface="DM Sans Black"/>
              </a:defRPr>
            </a:lvl5pPr>
            <a:lvl6pPr lvl="5" algn="ctr" rtl="0">
              <a:lnSpc>
                <a:spcPct val="100000"/>
              </a:lnSpc>
              <a:spcBef>
                <a:spcPts val="0"/>
              </a:spcBef>
              <a:spcAft>
                <a:spcPts val="0"/>
              </a:spcAft>
              <a:buClr>
                <a:schemeClr val="dk1"/>
              </a:buClr>
              <a:buSzPts val="2400"/>
              <a:buFont typeface="DM Sans Black"/>
              <a:buNone/>
              <a:defRPr sz="2400">
                <a:solidFill>
                  <a:schemeClr val="dk1"/>
                </a:solidFill>
                <a:latin typeface="DM Sans Black"/>
                <a:ea typeface="DM Sans Black"/>
                <a:cs typeface="DM Sans Black"/>
                <a:sym typeface="DM Sans Black"/>
              </a:defRPr>
            </a:lvl6pPr>
            <a:lvl7pPr lvl="6" algn="ctr" rtl="0">
              <a:lnSpc>
                <a:spcPct val="100000"/>
              </a:lnSpc>
              <a:spcBef>
                <a:spcPts val="0"/>
              </a:spcBef>
              <a:spcAft>
                <a:spcPts val="0"/>
              </a:spcAft>
              <a:buClr>
                <a:schemeClr val="dk1"/>
              </a:buClr>
              <a:buSzPts val="2400"/>
              <a:buFont typeface="DM Sans Black"/>
              <a:buNone/>
              <a:defRPr sz="2400">
                <a:solidFill>
                  <a:schemeClr val="dk1"/>
                </a:solidFill>
                <a:latin typeface="DM Sans Black"/>
                <a:ea typeface="DM Sans Black"/>
                <a:cs typeface="DM Sans Black"/>
                <a:sym typeface="DM Sans Black"/>
              </a:defRPr>
            </a:lvl7pPr>
            <a:lvl8pPr lvl="7" algn="ctr" rtl="0">
              <a:lnSpc>
                <a:spcPct val="100000"/>
              </a:lnSpc>
              <a:spcBef>
                <a:spcPts val="0"/>
              </a:spcBef>
              <a:spcAft>
                <a:spcPts val="0"/>
              </a:spcAft>
              <a:buClr>
                <a:schemeClr val="dk1"/>
              </a:buClr>
              <a:buSzPts val="2400"/>
              <a:buFont typeface="DM Sans Black"/>
              <a:buNone/>
              <a:defRPr sz="2400">
                <a:solidFill>
                  <a:schemeClr val="dk1"/>
                </a:solidFill>
                <a:latin typeface="DM Sans Black"/>
                <a:ea typeface="DM Sans Black"/>
                <a:cs typeface="DM Sans Black"/>
                <a:sym typeface="DM Sans Black"/>
              </a:defRPr>
            </a:lvl8pPr>
            <a:lvl9pPr lvl="8" algn="ctr" rtl="0">
              <a:lnSpc>
                <a:spcPct val="100000"/>
              </a:lnSpc>
              <a:spcBef>
                <a:spcPts val="0"/>
              </a:spcBef>
              <a:spcAft>
                <a:spcPts val="0"/>
              </a:spcAft>
              <a:buClr>
                <a:schemeClr val="dk1"/>
              </a:buClr>
              <a:buSzPts val="2400"/>
              <a:buFont typeface="DM Sans Black"/>
              <a:buNone/>
              <a:defRPr sz="2400">
                <a:solidFill>
                  <a:schemeClr val="dk1"/>
                </a:solidFill>
                <a:latin typeface="DM Sans Black"/>
                <a:ea typeface="DM Sans Black"/>
                <a:cs typeface="DM Sans Black"/>
                <a:sym typeface="DM Sans Black"/>
              </a:defRPr>
            </a:lvl9pPr>
          </a:lstStyle>
          <a:p>
            <a:endParaRPr/>
          </a:p>
        </p:txBody>
      </p:sp>
      <p:grpSp>
        <p:nvGrpSpPr>
          <p:cNvPr id="272" name="Google Shape;272;p21"/>
          <p:cNvGrpSpPr/>
          <p:nvPr/>
        </p:nvGrpSpPr>
        <p:grpSpPr>
          <a:xfrm>
            <a:off x="391350" y="268500"/>
            <a:ext cx="7420475" cy="4642750"/>
            <a:chOff x="391350" y="268500"/>
            <a:chExt cx="7420475" cy="4642750"/>
          </a:xfrm>
        </p:grpSpPr>
        <p:sp>
          <p:nvSpPr>
            <p:cNvPr id="273" name="Google Shape;273;p21"/>
            <p:cNvSpPr/>
            <p:nvPr/>
          </p:nvSpPr>
          <p:spPr>
            <a:xfrm rot="-5400000" flipH="1">
              <a:off x="7656125" y="213000"/>
              <a:ext cx="100200" cy="2112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nvGrpSpPr>
            <p:cNvPr id="274" name="Google Shape;274;p21"/>
            <p:cNvGrpSpPr/>
            <p:nvPr/>
          </p:nvGrpSpPr>
          <p:grpSpPr>
            <a:xfrm>
              <a:off x="391350" y="4811050"/>
              <a:ext cx="574250" cy="100200"/>
              <a:chOff x="1297450" y="4159200"/>
              <a:chExt cx="574250" cy="100200"/>
            </a:xfrm>
          </p:grpSpPr>
          <p:sp>
            <p:nvSpPr>
              <p:cNvPr id="275" name="Google Shape;275;p21"/>
              <p:cNvSpPr/>
              <p:nvPr/>
            </p:nvSpPr>
            <p:spPr>
              <a:xfrm rot="-5400000" flipH="1">
                <a:off x="1398400" y="4058250"/>
                <a:ext cx="100200" cy="3021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76" name="Google Shape;276;p21"/>
              <p:cNvSpPr/>
              <p:nvPr/>
            </p:nvSpPr>
            <p:spPr>
              <a:xfrm rot="-5400000" flipH="1">
                <a:off x="1768350" y="4156050"/>
                <a:ext cx="100200" cy="1065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grpSp>
        <p:nvGrpSpPr>
          <p:cNvPr id="277" name="Google Shape;277;p21"/>
          <p:cNvGrpSpPr/>
          <p:nvPr/>
        </p:nvGrpSpPr>
        <p:grpSpPr>
          <a:xfrm>
            <a:off x="-703972" y="-914963"/>
            <a:ext cx="10229033" cy="6256279"/>
            <a:chOff x="-703972" y="-914963"/>
            <a:chExt cx="10229033" cy="6256279"/>
          </a:xfrm>
        </p:grpSpPr>
        <p:pic>
          <p:nvPicPr>
            <p:cNvPr id="278" name="Google Shape;278;p21"/>
            <p:cNvPicPr preferRelativeResize="0"/>
            <p:nvPr/>
          </p:nvPicPr>
          <p:blipFill>
            <a:blip r:embed="rId2">
              <a:alphaModFix/>
            </a:blip>
            <a:stretch>
              <a:fillRect/>
            </a:stretch>
          </p:blipFill>
          <p:spPr>
            <a:xfrm rot="-5400000">
              <a:off x="8090600" y="-648725"/>
              <a:ext cx="1700699" cy="1168224"/>
            </a:xfrm>
            <a:prstGeom prst="rect">
              <a:avLst/>
            </a:prstGeom>
            <a:noFill/>
            <a:ln>
              <a:noFill/>
            </a:ln>
          </p:spPr>
        </p:pic>
        <p:pic>
          <p:nvPicPr>
            <p:cNvPr id="279" name="Google Shape;279;p21"/>
            <p:cNvPicPr preferRelativeResize="0"/>
            <p:nvPr/>
          </p:nvPicPr>
          <p:blipFill>
            <a:blip r:embed="rId3">
              <a:alphaModFix/>
            </a:blip>
            <a:stretch>
              <a:fillRect/>
            </a:stretch>
          </p:blipFill>
          <p:spPr>
            <a:xfrm>
              <a:off x="8356839" y="3648612"/>
              <a:ext cx="731520" cy="1692704"/>
            </a:xfrm>
            <a:prstGeom prst="rect">
              <a:avLst/>
            </a:prstGeom>
            <a:noFill/>
            <a:ln>
              <a:noFill/>
            </a:ln>
          </p:spPr>
        </p:pic>
        <p:pic>
          <p:nvPicPr>
            <p:cNvPr id="280" name="Google Shape;280;p21"/>
            <p:cNvPicPr preferRelativeResize="0"/>
            <p:nvPr/>
          </p:nvPicPr>
          <p:blipFill rotWithShape="1">
            <a:blip r:embed="rId4">
              <a:alphaModFix/>
            </a:blip>
            <a:srcRect l="2015" r="2015"/>
            <a:stretch/>
          </p:blipFill>
          <p:spPr>
            <a:xfrm rot="5400000" flipH="1">
              <a:off x="-53637" y="-1345715"/>
              <a:ext cx="1360414" cy="2661084"/>
            </a:xfrm>
            <a:prstGeom prst="rect">
              <a:avLst/>
            </a:prstGeom>
            <a:noFill/>
            <a:ln>
              <a:noFill/>
            </a:ln>
          </p:spPr>
        </p:pic>
      </p:gr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281"/>
        <p:cNvGrpSpPr/>
        <p:nvPr/>
      </p:nvGrpSpPr>
      <p:grpSpPr>
        <a:xfrm>
          <a:off x="0" y="0"/>
          <a:ext cx="0" cy="0"/>
          <a:chOff x="0" y="0"/>
          <a:chExt cx="0" cy="0"/>
        </a:xfrm>
      </p:grpSpPr>
      <p:sp>
        <p:nvSpPr>
          <p:cNvPr id="282" name="Google Shape;282;p2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500"/>
              <a:buFont typeface="DM Sans Black"/>
              <a:buNone/>
              <a:defRPr>
                <a:latin typeface="DM Sans Black"/>
                <a:ea typeface="DM Sans Black"/>
                <a:cs typeface="DM Sans Black"/>
                <a:sym typeface="DM Sans Black"/>
              </a:defRPr>
            </a:lvl2pPr>
            <a:lvl3pPr lvl="2" rtl="0">
              <a:spcBef>
                <a:spcPts val="0"/>
              </a:spcBef>
              <a:spcAft>
                <a:spcPts val="0"/>
              </a:spcAft>
              <a:buSzPts val="3500"/>
              <a:buFont typeface="DM Sans Black"/>
              <a:buNone/>
              <a:defRPr>
                <a:latin typeface="DM Sans Black"/>
                <a:ea typeface="DM Sans Black"/>
                <a:cs typeface="DM Sans Black"/>
                <a:sym typeface="DM Sans Black"/>
              </a:defRPr>
            </a:lvl3pPr>
            <a:lvl4pPr lvl="3" rtl="0">
              <a:spcBef>
                <a:spcPts val="0"/>
              </a:spcBef>
              <a:spcAft>
                <a:spcPts val="0"/>
              </a:spcAft>
              <a:buSzPts val="3500"/>
              <a:buFont typeface="DM Sans Black"/>
              <a:buNone/>
              <a:defRPr>
                <a:latin typeface="DM Sans Black"/>
                <a:ea typeface="DM Sans Black"/>
                <a:cs typeface="DM Sans Black"/>
                <a:sym typeface="DM Sans Black"/>
              </a:defRPr>
            </a:lvl4pPr>
            <a:lvl5pPr lvl="4" rtl="0">
              <a:spcBef>
                <a:spcPts val="0"/>
              </a:spcBef>
              <a:spcAft>
                <a:spcPts val="0"/>
              </a:spcAft>
              <a:buSzPts val="3500"/>
              <a:buFont typeface="DM Sans Black"/>
              <a:buNone/>
              <a:defRPr>
                <a:latin typeface="DM Sans Black"/>
                <a:ea typeface="DM Sans Black"/>
                <a:cs typeface="DM Sans Black"/>
                <a:sym typeface="DM Sans Black"/>
              </a:defRPr>
            </a:lvl5pPr>
            <a:lvl6pPr lvl="5" rtl="0">
              <a:spcBef>
                <a:spcPts val="0"/>
              </a:spcBef>
              <a:spcAft>
                <a:spcPts val="0"/>
              </a:spcAft>
              <a:buSzPts val="3500"/>
              <a:buFont typeface="DM Sans Black"/>
              <a:buNone/>
              <a:defRPr>
                <a:latin typeface="DM Sans Black"/>
                <a:ea typeface="DM Sans Black"/>
                <a:cs typeface="DM Sans Black"/>
                <a:sym typeface="DM Sans Black"/>
              </a:defRPr>
            </a:lvl6pPr>
            <a:lvl7pPr lvl="6" rtl="0">
              <a:spcBef>
                <a:spcPts val="0"/>
              </a:spcBef>
              <a:spcAft>
                <a:spcPts val="0"/>
              </a:spcAft>
              <a:buSzPts val="3500"/>
              <a:buFont typeface="DM Sans Black"/>
              <a:buNone/>
              <a:defRPr>
                <a:latin typeface="DM Sans Black"/>
                <a:ea typeface="DM Sans Black"/>
                <a:cs typeface="DM Sans Black"/>
                <a:sym typeface="DM Sans Black"/>
              </a:defRPr>
            </a:lvl7pPr>
            <a:lvl8pPr lvl="7" rtl="0">
              <a:spcBef>
                <a:spcPts val="0"/>
              </a:spcBef>
              <a:spcAft>
                <a:spcPts val="0"/>
              </a:spcAft>
              <a:buSzPts val="3500"/>
              <a:buFont typeface="DM Sans Black"/>
              <a:buNone/>
              <a:defRPr>
                <a:latin typeface="DM Sans Black"/>
                <a:ea typeface="DM Sans Black"/>
                <a:cs typeface="DM Sans Black"/>
                <a:sym typeface="DM Sans Black"/>
              </a:defRPr>
            </a:lvl8pPr>
            <a:lvl9pPr lvl="8" rtl="0">
              <a:spcBef>
                <a:spcPts val="0"/>
              </a:spcBef>
              <a:spcAft>
                <a:spcPts val="0"/>
              </a:spcAft>
              <a:buSzPts val="3500"/>
              <a:buFont typeface="DM Sans Black"/>
              <a:buNone/>
              <a:defRPr>
                <a:latin typeface="DM Sans Black"/>
                <a:ea typeface="DM Sans Black"/>
                <a:cs typeface="DM Sans Black"/>
                <a:sym typeface="DM Sans Black"/>
              </a:defRPr>
            </a:lvl9pPr>
          </a:lstStyle>
          <a:p>
            <a:endParaRPr/>
          </a:p>
        </p:txBody>
      </p:sp>
      <p:sp>
        <p:nvSpPr>
          <p:cNvPr id="283" name="Google Shape;283;p22"/>
          <p:cNvSpPr txBox="1">
            <a:spLocks noGrp="1"/>
          </p:cNvSpPr>
          <p:nvPr>
            <p:ph type="subTitle" idx="1"/>
          </p:nvPr>
        </p:nvSpPr>
        <p:spPr>
          <a:xfrm>
            <a:off x="1172875" y="1668951"/>
            <a:ext cx="2111100" cy="1029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84" name="Google Shape;284;p22"/>
          <p:cNvSpPr txBox="1">
            <a:spLocks noGrp="1"/>
          </p:cNvSpPr>
          <p:nvPr>
            <p:ph type="subTitle" idx="2"/>
          </p:nvPr>
        </p:nvSpPr>
        <p:spPr>
          <a:xfrm>
            <a:off x="3515706" y="1668951"/>
            <a:ext cx="2111100" cy="1029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85" name="Google Shape;285;p22"/>
          <p:cNvSpPr txBox="1">
            <a:spLocks noGrp="1"/>
          </p:cNvSpPr>
          <p:nvPr>
            <p:ph type="subTitle" idx="3"/>
          </p:nvPr>
        </p:nvSpPr>
        <p:spPr>
          <a:xfrm>
            <a:off x="1171254" y="3259800"/>
            <a:ext cx="2112600" cy="1029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86" name="Google Shape;286;p22"/>
          <p:cNvSpPr txBox="1">
            <a:spLocks noGrp="1"/>
          </p:cNvSpPr>
          <p:nvPr>
            <p:ph type="subTitle" idx="4"/>
          </p:nvPr>
        </p:nvSpPr>
        <p:spPr>
          <a:xfrm>
            <a:off x="3514085" y="3259800"/>
            <a:ext cx="2112600" cy="1029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87" name="Google Shape;287;p22"/>
          <p:cNvSpPr txBox="1">
            <a:spLocks noGrp="1"/>
          </p:cNvSpPr>
          <p:nvPr>
            <p:ph type="subTitle" idx="5"/>
          </p:nvPr>
        </p:nvSpPr>
        <p:spPr>
          <a:xfrm>
            <a:off x="5860138" y="1668951"/>
            <a:ext cx="2111100" cy="1029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88" name="Google Shape;288;p22"/>
          <p:cNvSpPr txBox="1">
            <a:spLocks noGrp="1"/>
          </p:cNvSpPr>
          <p:nvPr>
            <p:ph type="subTitle" idx="6"/>
          </p:nvPr>
        </p:nvSpPr>
        <p:spPr>
          <a:xfrm>
            <a:off x="5858517" y="3259800"/>
            <a:ext cx="2111100" cy="1029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89" name="Google Shape;289;p22"/>
          <p:cNvSpPr txBox="1">
            <a:spLocks noGrp="1"/>
          </p:cNvSpPr>
          <p:nvPr>
            <p:ph type="subTitle" idx="7"/>
          </p:nvPr>
        </p:nvSpPr>
        <p:spPr>
          <a:xfrm>
            <a:off x="1172875" y="1359925"/>
            <a:ext cx="2112600" cy="377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Black"/>
              <a:buNone/>
              <a:defRPr sz="1800">
                <a:solidFill>
                  <a:schemeClr val="dk1"/>
                </a:solidFill>
                <a:latin typeface="DM Sans Black"/>
                <a:ea typeface="DM Sans Black"/>
                <a:cs typeface="DM Sans Black"/>
                <a:sym typeface="DM Sans Black"/>
              </a:defRPr>
            </a:lvl1pPr>
            <a:lvl2pPr lvl="1" algn="ctr"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2pPr>
            <a:lvl3pPr lvl="2" algn="ctr"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3pPr>
            <a:lvl4pPr lvl="3" algn="ctr"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4pPr>
            <a:lvl5pPr lvl="4" algn="ctr"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5pPr>
            <a:lvl6pPr lvl="5" algn="ctr"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6pPr>
            <a:lvl7pPr lvl="6" algn="ctr"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7pPr>
            <a:lvl8pPr lvl="7" algn="ctr"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8pPr>
            <a:lvl9pPr lvl="8" algn="ctr"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9pPr>
          </a:lstStyle>
          <a:p>
            <a:endParaRPr/>
          </a:p>
        </p:txBody>
      </p:sp>
      <p:sp>
        <p:nvSpPr>
          <p:cNvPr id="290" name="Google Shape;290;p22"/>
          <p:cNvSpPr txBox="1">
            <a:spLocks noGrp="1"/>
          </p:cNvSpPr>
          <p:nvPr>
            <p:ph type="subTitle" idx="8"/>
          </p:nvPr>
        </p:nvSpPr>
        <p:spPr>
          <a:xfrm>
            <a:off x="3515710" y="1359925"/>
            <a:ext cx="2112600" cy="377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Black"/>
              <a:buNone/>
              <a:defRPr sz="1800">
                <a:solidFill>
                  <a:schemeClr val="dk1"/>
                </a:solidFill>
                <a:latin typeface="DM Sans Black"/>
                <a:ea typeface="DM Sans Black"/>
                <a:cs typeface="DM Sans Black"/>
                <a:sym typeface="DM Sans Black"/>
              </a:defRPr>
            </a:lvl1pPr>
            <a:lvl2pPr lvl="1" algn="ctr"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2pPr>
            <a:lvl3pPr lvl="2" algn="ctr"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3pPr>
            <a:lvl4pPr lvl="3" algn="ctr"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4pPr>
            <a:lvl5pPr lvl="4" algn="ctr"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5pPr>
            <a:lvl6pPr lvl="5" algn="ctr"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6pPr>
            <a:lvl7pPr lvl="6" algn="ctr"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7pPr>
            <a:lvl8pPr lvl="7" algn="ctr"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8pPr>
            <a:lvl9pPr lvl="8" algn="ctr"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9pPr>
          </a:lstStyle>
          <a:p>
            <a:endParaRPr/>
          </a:p>
        </p:txBody>
      </p:sp>
      <p:sp>
        <p:nvSpPr>
          <p:cNvPr id="291" name="Google Shape;291;p22"/>
          <p:cNvSpPr txBox="1">
            <a:spLocks noGrp="1"/>
          </p:cNvSpPr>
          <p:nvPr>
            <p:ph type="subTitle" idx="9"/>
          </p:nvPr>
        </p:nvSpPr>
        <p:spPr>
          <a:xfrm>
            <a:off x="5860146" y="1359925"/>
            <a:ext cx="2112600" cy="377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Black"/>
              <a:buNone/>
              <a:defRPr sz="1800">
                <a:solidFill>
                  <a:schemeClr val="dk1"/>
                </a:solidFill>
                <a:latin typeface="DM Sans Black"/>
                <a:ea typeface="DM Sans Black"/>
                <a:cs typeface="DM Sans Black"/>
                <a:sym typeface="DM Sans Black"/>
              </a:defRPr>
            </a:lvl1pPr>
            <a:lvl2pPr lvl="1" algn="ctr"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2pPr>
            <a:lvl3pPr lvl="2" algn="ctr"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3pPr>
            <a:lvl4pPr lvl="3" algn="ctr"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4pPr>
            <a:lvl5pPr lvl="4" algn="ctr"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5pPr>
            <a:lvl6pPr lvl="5" algn="ctr"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6pPr>
            <a:lvl7pPr lvl="6" algn="ctr"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7pPr>
            <a:lvl8pPr lvl="7" algn="ctr"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8pPr>
            <a:lvl9pPr lvl="8" algn="ctr"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9pPr>
          </a:lstStyle>
          <a:p>
            <a:endParaRPr/>
          </a:p>
        </p:txBody>
      </p:sp>
      <p:sp>
        <p:nvSpPr>
          <p:cNvPr id="292" name="Google Shape;292;p22"/>
          <p:cNvSpPr txBox="1">
            <a:spLocks noGrp="1"/>
          </p:cNvSpPr>
          <p:nvPr>
            <p:ph type="subTitle" idx="13"/>
          </p:nvPr>
        </p:nvSpPr>
        <p:spPr>
          <a:xfrm>
            <a:off x="1171254" y="2947553"/>
            <a:ext cx="2112600" cy="377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Black"/>
              <a:buNone/>
              <a:defRPr sz="1800">
                <a:solidFill>
                  <a:schemeClr val="dk1"/>
                </a:solidFill>
                <a:latin typeface="DM Sans Black"/>
                <a:ea typeface="DM Sans Black"/>
                <a:cs typeface="DM Sans Black"/>
                <a:sym typeface="DM Sans Black"/>
              </a:defRPr>
            </a:lvl1pPr>
            <a:lvl2pPr lvl="1" algn="ctr"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2pPr>
            <a:lvl3pPr lvl="2" algn="ctr"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3pPr>
            <a:lvl4pPr lvl="3" algn="ctr"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4pPr>
            <a:lvl5pPr lvl="4" algn="ctr"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5pPr>
            <a:lvl6pPr lvl="5" algn="ctr"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6pPr>
            <a:lvl7pPr lvl="6" algn="ctr"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7pPr>
            <a:lvl8pPr lvl="7" algn="ctr"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8pPr>
            <a:lvl9pPr lvl="8" algn="ctr"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9pPr>
          </a:lstStyle>
          <a:p>
            <a:endParaRPr/>
          </a:p>
        </p:txBody>
      </p:sp>
      <p:sp>
        <p:nvSpPr>
          <p:cNvPr id="293" name="Google Shape;293;p22"/>
          <p:cNvSpPr txBox="1">
            <a:spLocks noGrp="1"/>
          </p:cNvSpPr>
          <p:nvPr>
            <p:ph type="subTitle" idx="14"/>
          </p:nvPr>
        </p:nvSpPr>
        <p:spPr>
          <a:xfrm>
            <a:off x="3514089" y="2947553"/>
            <a:ext cx="2112600" cy="377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Black"/>
              <a:buNone/>
              <a:defRPr sz="1800">
                <a:solidFill>
                  <a:schemeClr val="dk1"/>
                </a:solidFill>
                <a:latin typeface="DM Sans Black"/>
                <a:ea typeface="DM Sans Black"/>
                <a:cs typeface="DM Sans Black"/>
                <a:sym typeface="DM Sans Black"/>
              </a:defRPr>
            </a:lvl1pPr>
            <a:lvl2pPr lvl="1" algn="ctr"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2pPr>
            <a:lvl3pPr lvl="2" algn="ctr"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3pPr>
            <a:lvl4pPr lvl="3" algn="ctr"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4pPr>
            <a:lvl5pPr lvl="4" algn="ctr"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5pPr>
            <a:lvl6pPr lvl="5" algn="ctr"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6pPr>
            <a:lvl7pPr lvl="6" algn="ctr"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7pPr>
            <a:lvl8pPr lvl="7" algn="ctr"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8pPr>
            <a:lvl9pPr lvl="8" algn="ctr"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9pPr>
          </a:lstStyle>
          <a:p>
            <a:endParaRPr/>
          </a:p>
        </p:txBody>
      </p:sp>
      <p:sp>
        <p:nvSpPr>
          <p:cNvPr id="294" name="Google Shape;294;p22"/>
          <p:cNvSpPr txBox="1">
            <a:spLocks noGrp="1"/>
          </p:cNvSpPr>
          <p:nvPr>
            <p:ph type="subTitle" idx="15"/>
          </p:nvPr>
        </p:nvSpPr>
        <p:spPr>
          <a:xfrm>
            <a:off x="5858525" y="2947553"/>
            <a:ext cx="2112600" cy="377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Black"/>
              <a:buNone/>
              <a:defRPr sz="1800">
                <a:solidFill>
                  <a:schemeClr val="dk1"/>
                </a:solidFill>
                <a:latin typeface="DM Sans Black"/>
                <a:ea typeface="DM Sans Black"/>
                <a:cs typeface="DM Sans Black"/>
                <a:sym typeface="DM Sans Black"/>
              </a:defRPr>
            </a:lvl1pPr>
            <a:lvl2pPr lvl="1" algn="ctr"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2pPr>
            <a:lvl3pPr lvl="2" algn="ctr"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3pPr>
            <a:lvl4pPr lvl="3" algn="ctr"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4pPr>
            <a:lvl5pPr lvl="4" algn="ctr"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5pPr>
            <a:lvl6pPr lvl="5" algn="ctr"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6pPr>
            <a:lvl7pPr lvl="6" algn="ctr"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7pPr>
            <a:lvl8pPr lvl="7" algn="ctr"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8pPr>
            <a:lvl9pPr lvl="8" algn="ctr"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9pPr>
          </a:lstStyle>
          <a:p>
            <a:endParaRPr/>
          </a:p>
        </p:txBody>
      </p:sp>
      <p:grpSp>
        <p:nvGrpSpPr>
          <p:cNvPr id="295" name="Google Shape;295;p22"/>
          <p:cNvGrpSpPr/>
          <p:nvPr/>
        </p:nvGrpSpPr>
        <p:grpSpPr>
          <a:xfrm>
            <a:off x="720000" y="445025"/>
            <a:ext cx="7951275" cy="3688075"/>
            <a:chOff x="720000" y="445025"/>
            <a:chExt cx="7951275" cy="3688075"/>
          </a:xfrm>
        </p:grpSpPr>
        <p:sp>
          <p:nvSpPr>
            <p:cNvPr id="296" name="Google Shape;296;p22"/>
            <p:cNvSpPr/>
            <p:nvPr/>
          </p:nvSpPr>
          <p:spPr>
            <a:xfrm flipH="1">
              <a:off x="8571075" y="3921900"/>
              <a:ext cx="100200" cy="2112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nvGrpSpPr>
            <p:cNvPr id="297" name="Google Shape;297;p22"/>
            <p:cNvGrpSpPr/>
            <p:nvPr/>
          </p:nvGrpSpPr>
          <p:grpSpPr>
            <a:xfrm>
              <a:off x="720000" y="445025"/>
              <a:ext cx="574250" cy="100200"/>
              <a:chOff x="1297450" y="4159200"/>
              <a:chExt cx="574250" cy="100200"/>
            </a:xfrm>
          </p:grpSpPr>
          <p:sp>
            <p:nvSpPr>
              <p:cNvPr id="298" name="Google Shape;298;p22"/>
              <p:cNvSpPr/>
              <p:nvPr/>
            </p:nvSpPr>
            <p:spPr>
              <a:xfrm rot="-5400000" flipH="1">
                <a:off x="1398400" y="4058250"/>
                <a:ext cx="100200" cy="3021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99" name="Google Shape;299;p22"/>
              <p:cNvSpPr/>
              <p:nvPr/>
            </p:nvSpPr>
            <p:spPr>
              <a:xfrm rot="-5400000" flipH="1">
                <a:off x="1768350" y="4156050"/>
                <a:ext cx="100200" cy="1065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grpSp>
        <p:nvGrpSpPr>
          <p:cNvPr id="300" name="Google Shape;300;p22"/>
          <p:cNvGrpSpPr/>
          <p:nvPr/>
        </p:nvGrpSpPr>
        <p:grpSpPr>
          <a:xfrm>
            <a:off x="-1740625" y="-914750"/>
            <a:ext cx="12584952" cy="6330040"/>
            <a:chOff x="-1740625" y="-914750"/>
            <a:chExt cx="12584952" cy="6330040"/>
          </a:xfrm>
        </p:grpSpPr>
        <p:pic>
          <p:nvPicPr>
            <p:cNvPr id="301" name="Google Shape;301;p22"/>
            <p:cNvPicPr preferRelativeResize="0"/>
            <p:nvPr/>
          </p:nvPicPr>
          <p:blipFill>
            <a:blip r:embed="rId2">
              <a:alphaModFix/>
            </a:blip>
            <a:stretch>
              <a:fillRect/>
            </a:stretch>
          </p:blipFill>
          <p:spPr>
            <a:xfrm rot="10800000">
              <a:off x="7053175" y="-914750"/>
              <a:ext cx="2233999" cy="1783499"/>
            </a:xfrm>
            <a:prstGeom prst="rect">
              <a:avLst/>
            </a:prstGeom>
            <a:noFill/>
            <a:ln>
              <a:noFill/>
            </a:ln>
          </p:spPr>
        </p:pic>
        <p:pic>
          <p:nvPicPr>
            <p:cNvPr id="302" name="Google Shape;302;p22"/>
            <p:cNvPicPr preferRelativeResize="0"/>
            <p:nvPr/>
          </p:nvPicPr>
          <p:blipFill rotWithShape="1">
            <a:blip r:embed="rId3">
              <a:alphaModFix/>
            </a:blip>
            <a:srcRect/>
            <a:stretch/>
          </p:blipFill>
          <p:spPr>
            <a:xfrm>
              <a:off x="-1740625" y="2508738"/>
              <a:ext cx="2536124" cy="2906552"/>
            </a:xfrm>
            <a:prstGeom prst="rect">
              <a:avLst/>
            </a:prstGeom>
            <a:noFill/>
            <a:ln>
              <a:noFill/>
            </a:ln>
          </p:spPr>
        </p:pic>
        <p:pic>
          <p:nvPicPr>
            <p:cNvPr id="303" name="Google Shape;303;p22"/>
            <p:cNvPicPr preferRelativeResize="0"/>
            <p:nvPr/>
          </p:nvPicPr>
          <p:blipFill rotWithShape="1">
            <a:blip r:embed="rId4">
              <a:alphaModFix/>
            </a:blip>
            <a:srcRect/>
            <a:stretch/>
          </p:blipFill>
          <p:spPr>
            <a:xfrm rot="10800000" flipH="1">
              <a:off x="7089125" y="4542525"/>
              <a:ext cx="3755203" cy="832450"/>
            </a:xfrm>
            <a:prstGeom prst="rect">
              <a:avLst/>
            </a:prstGeom>
            <a:noFill/>
            <a:ln>
              <a:noFill/>
            </a:ln>
          </p:spPr>
        </p:pic>
      </p:gr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only 1">
  <p:cSld name="CUSTOM_10">
    <p:spTree>
      <p:nvGrpSpPr>
        <p:cNvPr id="1" name="Shape 304"/>
        <p:cNvGrpSpPr/>
        <p:nvPr/>
      </p:nvGrpSpPr>
      <p:grpSpPr>
        <a:xfrm>
          <a:off x="0" y="0"/>
          <a:ext cx="0" cy="0"/>
          <a:chOff x="0" y="0"/>
          <a:chExt cx="0" cy="0"/>
        </a:xfrm>
      </p:grpSpPr>
      <p:sp>
        <p:nvSpPr>
          <p:cNvPr id="305" name="Google Shape;305;p23"/>
          <p:cNvSpPr txBox="1">
            <a:spLocks noGrp="1"/>
          </p:cNvSpPr>
          <p:nvPr>
            <p:ph type="title"/>
          </p:nvPr>
        </p:nvSpPr>
        <p:spPr>
          <a:xfrm>
            <a:off x="715100" y="445025"/>
            <a:ext cx="7713900" cy="572700"/>
          </a:xfrm>
          <a:prstGeom prst="rect">
            <a:avLst/>
          </a:prstGeom>
        </p:spPr>
        <p:txBody>
          <a:bodyPr spcFirstLastPara="1" wrap="square" lIns="91425" tIns="91425" rIns="91425" bIns="91425" anchor="t" anchorCtr="0">
            <a:noAutofit/>
          </a:bodyPr>
          <a:lstStyle>
            <a:lvl1pPr lvl="0" algn="ctr">
              <a:spcBef>
                <a:spcPts val="0"/>
              </a:spcBef>
              <a:spcAft>
                <a:spcPts val="0"/>
              </a:spcAft>
              <a:buSzPts val="30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a:endParaRPr/>
          </a:p>
        </p:txBody>
      </p:sp>
      <p:grpSp>
        <p:nvGrpSpPr>
          <p:cNvPr id="306" name="Google Shape;306;p23"/>
          <p:cNvGrpSpPr/>
          <p:nvPr/>
        </p:nvGrpSpPr>
        <p:grpSpPr>
          <a:xfrm>
            <a:off x="326975" y="861038"/>
            <a:ext cx="7677775" cy="4047313"/>
            <a:chOff x="326975" y="861038"/>
            <a:chExt cx="7677775" cy="4047313"/>
          </a:xfrm>
        </p:grpSpPr>
        <p:sp>
          <p:nvSpPr>
            <p:cNvPr id="307" name="Google Shape;307;p23"/>
            <p:cNvSpPr/>
            <p:nvPr/>
          </p:nvSpPr>
          <p:spPr>
            <a:xfrm rot="5400000" flipH="1">
              <a:off x="7849050" y="4752650"/>
              <a:ext cx="100200" cy="2112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nvGrpSpPr>
            <p:cNvPr id="308" name="Google Shape;308;p23"/>
            <p:cNvGrpSpPr/>
            <p:nvPr/>
          </p:nvGrpSpPr>
          <p:grpSpPr>
            <a:xfrm rot="-5400000">
              <a:off x="89950" y="1098063"/>
              <a:ext cx="574250" cy="100200"/>
              <a:chOff x="1297450" y="4159200"/>
              <a:chExt cx="574250" cy="100200"/>
            </a:xfrm>
          </p:grpSpPr>
          <p:sp>
            <p:nvSpPr>
              <p:cNvPr id="309" name="Google Shape;309;p23"/>
              <p:cNvSpPr/>
              <p:nvPr/>
            </p:nvSpPr>
            <p:spPr>
              <a:xfrm rot="-5400000" flipH="1">
                <a:off x="1398400" y="4058250"/>
                <a:ext cx="100200" cy="3021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310" name="Google Shape;310;p23"/>
              <p:cNvSpPr/>
              <p:nvPr/>
            </p:nvSpPr>
            <p:spPr>
              <a:xfrm rot="-5400000" flipH="1">
                <a:off x="1768350" y="4156050"/>
                <a:ext cx="100200" cy="1065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grpSp>
        <p:nvGrpSpPr>
          <p:cNvPr id="311" name="Google Shape;311;p23"/>
          <p:cNvGrpSpPr/>
          <p:nvPr/>
        </p:nvGrpSpPr>
        <p:grpSpPr>
          <a:xfrm>
            <a:off x="-1667356" y="271300"/>
            <a:ext cx="12632380" cy="5214281"/>
            <a:chOff x="-1667356" y="271300"/>
            <a:chExt cx="12632380" cy="5214281"/>
          </a:xfrm>
        </p:grpSpPr>
        <p:pic>
          <p:nvPicPr>
            <p:cNvPr id="312" name="Google Shape;312;p23"/>
            <p:cNvPicPr preferRelativeResize="0"/>
            <p:nvPr/>
          </p:nvPicPr>
          <p:blipFill rotWithShape="1">
            <a:blip r:embed="rId2">
              <a:alphaModFix/>
            </a:blip>
            <a:srcRect/>
            <a:stretch/>
          </p:blipFill>
          <p:spPr>
            <a:xfrm flipH="1">
              <a:off x="8428900" y="2391513"/>
              <a:ext cx="2536124" cy="2906552"/>
            </a:xfrm>
            <a:prstGeom prst="rect">
              <a:avLst/>
            </a:prstGeom>
            <a:noFill/>
            <a:ln>
              <a:noFill/>
            </a:ln>
          </p:spPr>
        </p:pic>
        <p:pic>
          <p:nvPicPr>
            <p:cNvPr id="313" name="Google Shape;313;p23"/>
            <p:cNvPicPr preferRelativeResize="0"/>
            <p:nvPr/>
          </p:nvPicPr>
          <p:blipFill rotWithShape="1">
            <a:blip r:embed="rId3">
              <a:alphaModFix/>
            </a:blip>
            <a:srcRect l="5276" b="-10"/>
            <a:stretch/>
          </p:blipFill>
          <p:spPr>
            <a:xfrm rot="10800000">
              <a:off x="7578813" y="271300"/>
              <a:ext cx="1774377" cy="173736"/>
            </a:xfrm>
            <a:prstGeom prst="rect">
              <a:avLst/>
            </a:prstGeom>
            <a:noFill/>
            <a:ln>
              <a:noFill/>
            </a:ln>
          </p:spPr>
        </p:pic>
        <p:pic>
          <p:nvPicPr>
            <p:cNvPr id="314" name="Google Shape;314;p23"/>
            <p:cNvPicPr preferRelativeResize="0"/>
            <p:nvPr/>
          </p:nvPicPr>
          <p:blipFill>
            <a:blip r:embed="rId4">
              <a:alphaModFix/>
            </a:blip>
            <a:stretch>
              <a:fillRect/>
            </a:stretch>
          </p:blipFill>
          <p:spPr>
            <a:xfrm rot="10800000">
              <a:off x="-1667356" y="4651772"/>
              <a:ext cx="3758182" cy="833810"/>
            </a:xfrm>
            <a:prstGeom prst="rect">
              <a:avLst/>
            </a:prstGeom>
            <a:noFill/>
            <a:ln>
              <a:noFill/>
            </a:ln>
          </p:spPr>
        </p:pic>
      </p:gr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only 2">
  <p:cSld name="CUSTOM_10_1">
    <p:spTree>
      <p:nvGrpSpPr>
        <p:cNvPr id="1" name="Shape 315"/>
        <p:cNvGrpSpPr/>
        <p:nvPr/>
      </p:nvGrpSpPr>
      <p:grpSpPr>
        <a:xfrm>
          <a:off x="0" y="0"/>
          <a:ext cx="0" cy="0"/>
          <a:chOff x="0" y="0"/>
          <a:chExt cx="0" cy="0"/>
        </a:xfrm>
      </p:grpSpPr>
      <p:sp>
        <p:nvSpPr>
          <p:cNvPr id="316" name="Google Shape;316;p24"/>
          <p:cNvSpPr txBox="1">
            <a:spLocks noGrp="1"/>
          </p:cNvSpPr>
          <p:nvPr>
            <p:ph type="title"/>
          </p:nvPr>
        </p:nvSpPr>
        <p:spPr>
          <a:xfrm>
            <a:off x="715100" y="445025"/>
            <a:ext cx="77139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317" name="Google Shape;317;p24"/>
          <p:cNvGrpSpPr/>
          <p:nvPr/>
        </p:nvGrpSpPr>
        <p:grpSpPr>
          <a:xfrm>
            <a:off x="319275" y="3981900"/>
            <a:ext cx="8552075" cy="882175"/>
            <a:chOff x="319275" y="3981900"/>
            <a:chExt cx="8552075" cy="882175"/>
          </a:xfrm>
        </p:grpSpPr>
        <p:sp>
          <p:nvSpPr>
            <p:cNvPr id="318" name="Google Shape;318;p24"/>
            <p:cNvSpPr/>
            <p:nvPr/>
          </p:nvSpPr>
          <p:spPr>
            <a:xfrm rot="10800000" flipH="1">
              <a:off x="319275" y="3981900"/>
              <a:ext cx="100200" cy="2112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nvGrpSpPr>
            <p:cNvPr id="319" name="Google Shape;319;p24"/>
            <p:cNvGrpSpPr/>
            <p:nvPr/>
          </p:nvGrpSpPr>
          <p:grpSpPr>
            <a:xfrm rot="-5400000">
              <a:off x="8534125" y="4526850"/>
              <a:ext cx="574250" cy="100200"/>
              <a:chOff x="1297450" y="4159200"/>
              <a:chExt cx="574250" cy="100200"/>
            </a:xfrm>
          </p:grpSpPr>
          <p:sp>
            <p:nvSpPr>
              <p:cNvPr id="320" name="Google Shape;320;p24"/>
              <p:cNvSpPr/>
              <p:nvPr/>
            </p:nvSpPr>
            <p:spPr>
              <a:xfrm rot="-5400000" flipH="1">
                <a:off x="1398400" y="4058250"/>
                <a:ext cx="100200" cy="3021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321" name="Google Shape;321;p24"/>
              <p:cNvSpPr/>
              <p:nvPr/>
            </p:nvSpPr>
            <p:spPr>
              <a:xfrm rot="-5400000" flipH="1">
                <a:off x="1768350" y="4156050"/>
                <a:ext cx="100200" cy="1065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grpSp>
        <p:nvGrpSpPr>
          <p:cNvPr id="322" name="Google Shape;322;p24"/>
          <p:cNvGrpSpPr/>
          <p:nvPr/>
        </p:nvGrpSpPr>
        <p:grpSpPr>
          <a:xfrm>
            <a:off x="-1380369" y="-1931214"/>
            <a:ext cx="10565268" cy="7373520"/>
            <a:chOff x="-1380369" y="-1931214"/>
            <a:chExt cx="10565268" cy="7373520"/>
          </a:xfrm>
        </p:grpSpPr>
        <p:pic>
          <p:nvPicPr>
            <p:cNvPr id="323" name="Google Shape;323;p24"/>
            <p:cNvPicPr preferRelativeResize="0"/>
            <p:nvPr/>
          </p:nvPicPr>
          <p:blipFill rotWithShape="1">
            <a:blip r:embed="rId2">
              <a:alphaModFix/>
            </a:blip>
            <a:srcRect/>
            <a:stretch/>
          </p:blipFill>
          <p:spPr>
            <a:xfrm rot="-5400000">
              <a:off x="-1681075" y="-469837"/>
              <a:ext cx="3755203" cy="832450"/>
            </a:xfrm>
            <a:prstGeom prst="rect">
              <a:avLst/>
            </a:prstGeom>
            <a:noFill/>
            <a:ln>
              <a:noFill/>
            </a:ln>
          </p:spPr>
        </p:pic>
        <p:pic>
          <p:nvPicPr>
            <p:cNvPr id="324" name="Google Shape;324;p24"/>
            <p:cNvPicPr preferRelativeResize="0"/>
            <p:nvPr/>
          </p:nvPicPr>
          <p:blipFill>
            <a:blip r:embed="rId3">
              <a:alphaModFix/>
            </a:blip>
            <a:stretch>
              <a:fillRect/>
            </a:stretch>
          </p:blipFill>
          <p:spPr>
            <a:xfrm rot="10800000">
              <a:off x="-1380369" y="4608497"/>
              <a:ext cx="3758182" cy="833810"/>
            </a:xfrm>
            <a:prstGeom prst="rect">
              <a:avLst/>
            </a:prstGeom>
            <a:noFill/>
            <a:ln>
              <a:noFill/>
            </a:ln>
          </p:spPr>
        </p:pic>
        <p:pic>
          <p:nvPicPr>
            <p:cNvPr id="325" name="Google Shape;325;p24"/>
            <p:cNvPicPr preferRelativeResize="0"/>
            <p:nvPr/>
          </p:nvPicPr>
          <p:blipFill>
            <a:blip r:embed="rId4">
              <a:alphaModFix/>
            </a:blip>
            <a:stretch>
              <a:fillRect/>
            </a:stretch>
          </p:blipFill>
          <p:spPr>
            <a:xfrm rot="10800000">
              <a:off x="6950900" y="-1027187"/>
              <a:ext cx="2233999" cy="1783499"/>
            </a:xfrm>
            <a:prstGeom prst="rect">
              <a:avLst/>
            </a:prstGeom>
            <a:noFill/>
            <a:ln>
              <a:noFill/>
            </a:ln>
          </p:spPr>
        </p:pic>
      </p:gr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only 3">
  <p:cSld name="CUSTOM_10_1_1">
    <p:spTree>
      <p:nvGrpSpPr>
        <p:cNvPr id="1" name="Shape 326"/>
        <p:cNvGrpSpPr/>
        <p:nvPr/>
      </p:nvGrpSpPr>
      <p:grpSpPr>
        <a:xfrm>
          <a:off x="0" y="0"/>
          <a:ext cx="0" cy="0"/>
          <a:chOff x="0" y="0"/>
          <a:chExt cx="0" cy="0"/>
        </a:xfrm>
      </p:grpSpPr>
      <p:sp>
        <p:nvSpPr>
          <p:cNvPr id="327" name="Google Shape;327;p25"/>
          <p:cNvSpPr txBox="1">
            <a:spLocks noGrp="1"/>
          </p:cNvSpPr>
          <p:nvPr>
            <p:ph type="title"/>
          </p:nvPr>
        </p:nvSpPr>
        <p:spPr>
          <a:xfrm>
            <a:off x="715100" y="445025"/>
            <a:ext cx="77139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328" name="Google Shape;328;p25"/>
          <p:cNvGrpSpPr/>
          <p:nvPr/>
        </p:nvGrpSpPr>
        <p:grpSpPr>
          <a:xfrm>
            <a:off x="1336500" y="315750"/>
            <a:ext cx="7494225" cy="4583725"/>
            <a:chOff x="1336500" y="315750"/>
            <a:chExt cx="7494225" cy="4583725"/>
          </a:xfrm>
        </p:grpSpPr>
        <p:sp>
          <p:nvSpPr>
            <p:cNvPr id="329" name="Google Shape;329;p25"/>
            <p:cNvSpPr/>
            <p:nvPr/>
          </p:nvSpPr>
          <p:spPr>
            <a:xfrm rot="-5400000" flipH="1">
              <a:off x="1392000" y="4743775"/>
              <a:ext cx="100200" cy="2112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nvGrpSpPr>
            <p:cNvPr id="330" name="Google Shape;330;p25"/>
            <p:cNvGrpSpPr/>
            <p:nvPr/>
          </p:nvGrpSpPr>
          <p:grpSpPr>
            <a:xfrm>
              <a:off x="8256475" y="315750"/>
              <a:ext cx="574250" cy="100200"/>
              <a:chOff x="1297450" y="4159200"/>
              <a:chExt cx="574250" cy="100200"/>
            </a:xfrm>
          </p:grpSpPr>
          <p:sp>
            <p:nvSpPr>
              <p:cNvPr id="331" name="Google Shape;331;p25"/>
              <p:cNvSpPr/>
              <p:nvPr/>
            </p:nvSpPr>
            <p:spPr>
              <a:xfrm rot="-5400000" flipH="1">
                <a:off x="1398400" y="4058250"/>
                <a:ext cx="100200" cy="3021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332" name="Google Shape;332;p25"/>
              <p:cNvSpPr/>
              <p:nvPr/>
            </p:nvSpPr>
            <p:spPr>
              <a:xfrm rot="-5400000" flipH="1">
                <a:off x="1768350" y="4156050"/>
                <a:ext cx="100200" cy="1065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grpSp>
        <p:nvGrpSpPr>
          <p:cNvPr id="333" name="Google Shape;333;p25"/>
          <p:cNvGrpSpPr/>
          <p:nvPr/>
        </p:nvGrpSpPr>
        <p:grpSpPr>
          <a:xfrm>
            <a:off x="-87401" y="-1252949"/>
            <a:ext cx="11772079" cy="7113498"/>
            <a:chOff x="-87401" y="-1252949"/>
            <a:chExt cx="11772079" cy="7113498"/>
          </a:xfrm>
        </p:grpSpPr>
        <p:pic>
          <p:nvPicPr>
            <p:cNvPr id="334" name="Google Shape;334;p25"/>
            <p:cNvPicPr preferRelativeResize="0"/>
            <p:nvPr/>
          </p:nvPicPr>
          <p:blipFill>
            <a:blip r:embed="rId2">
              <a:alphaModFix/>
            </a:blip>
            <a:stretch>
              <a:fillRect/>
            </a:stretch>
          </p:blipFill>
          <p:spPr>
            <a:xfrm rot="5400000">
              <a:off x="-222450" y="-1025125"/>
              <a:ext cx="1875098" cy="1419450"/>
            </a:xfrm>
            <a:prstGeom prst="rect">
              <a:avLst/>
            </a:prstGeom>
            <a:noFill/>
            <a:ln>
              <a:noFill/>
            </a:ln>
          </p:spPr>
        </p:pic>
        <p:pic>
          <p:nvPicPr>
            <p:cNvPr id="335" name="Google Shape;335;p25"/>
            <p:cNvPicPr preferRelativeResize="0"/>
            <p:nvPr/>
          </p:nvPicPr>
          <p:blipFill rotWithShape="1">
            <a:blip r:embed="rId3">
              <a:alphaModFix/>
            </a:blip>
            <a:srcRect/>
            <a:stretch/>
          </p:blipFill>
          <p:spPr>
            <a:xfrm rot="10800000" flipH="1">
              <a:off x="7929475" y="4468750"/>
              <a:ext cx="3755203" cy="832450"/>
            </a:xfrm>
            <a:prstGeom prst="rect">
              <a:avLst/>
            </a:prstGeom>
            <a:noFill/>
            <a:ln>
              <a:noFill/>
            </a:ln>
          </p:spPr>
        </p:pic>
        <p:pic>
          <p:nvPicPr>
            <p:cNvPr id="336" name="Google Shape;336;p25"/>
            <p:cNvPicPr preferRelativeResize="0"/>
            <p:nvPr/>
          </p:nvPicPr>
          <p:blipFill rotWithShape="1">
            <a:blip r:embed="rId4">
              <a:alphaModFix/>
            </a:blip>
            <a:srcRect t="19" b="29"/>
            <a:stretch/>
          </p:blipFill>
          <p:spPr>
            <a:xfrm flipH="1">
              <a:off x="-87401" y="4152772"/>
              <a:ext cx="735760" cy="1707776"/>
            </a:xfrm>
            <a:prstGeom prst="rect">
              <a:avLst/>
            </a:prstGeom>
            <a:noFill/>
            <a:ln>
              <a:noFill/>
            </a:ln>
          </p:spPr>
        </p:pic>
      </p:gr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hanks">
  <p:cSld name="BLANK_1_1_1_1_1_1_2">
    <p:spTree>
      <p:nvGrpSpPr>
        <p:cNvPr id="1" name="Shape 337"/>
        <p:cNvGrpSpPr/>
        <p:nvPr/>
      </p:nvGrpSpPr>
      <p:grpSpPr>
        <a:xfrm>
          <a:off x="0" y="0"/>
          <a:ext cx="0" cy="0"/>
          <a:chOff x="0" y="0"/>
          <a:chExt cx="0" cy="0"/>
        </a:xfrm>
      </p:grpSpPr>
      <p:sp>
        <p:nvSpPr>
          <p:cNvPr id="338" name="Google Shape;338;p26"/>
          <p:cNvSpPr txBox="1">
            <a:spLocks noGrp="1"/>
          </p:cNvSpPr>
          <p:nvPr>
            <p:ph type="ctrTitle"/>
          </p:nvPr>
        </p:nvSpPr>
        <p:spPr>
          <a:xfrm>
            <a:off x="2682900" y="1140850"/>
            <a:ext cx="3778200" cy="774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339" name="Google Shape;339;p26"/>
          <p:cNvSpPr txBox="1">
            <a:spLocks noGrp="1"/>
          </p:cNvSpPr>
          <p:nvPr>
            <p:ph type="subTitle" idx="1"/>
          </p:nvPr>
        </p:nvSpPr>
        <p:spPr>
          <a:xfrm>
            <a:off x="2682900" y="1876200"/>
            <a:ext cx="3778200" cy="1006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400"/>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340" name="Google Shape;340;p26"/>
          <p:cNvSpPr txBox="1"/>
          <p:nvPr/>
        </p:nvSpPr>
        <p:spPr>
          <a:xfrm>
            <a:off x="2471250" y="3496925"/>
            <a:ext cx="4201500" cy="615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000" b="1">
                <a:solidFill>
                  <a:schemeClr val="dk1"/>
                </a:solidFill>
                <a:latin typeface="Karla"/>
                <a:ea typeface="Karla"/>
                <a:cs typeface="Karla"/>
                <a:sym typeface="Karla"/>
              </a:rPr>
              <a:t>CREDITS:</a:t>
            </a:r>
            <a:r>
              <a:rPr lang="en" sz="1000">
                <a:solidFill>
                  <a:schemeClr val="dk1"/>
                </a:solidFill>
                <a:latin typeface="Karla"/>
                <a:ea typeface="Karla"/>
                <a:cs typeface="Karla"/>
                <a:sym typeface="Karla"/>
              </a:rPr>
              <a:t> This presentation template was created by </a:t>
            </a:r>
            <a:r>
              <a:rPr lang="en" sz="1000" b="1" u="sng">
                <a:solidFill>
                  <a:schemeClr val="dk1"/>
                </a:solidFill>
                <a:latin typeface="Karla"/>
                <a:ea typeface="Karla"/>
                <a:cs typeface="Karla"/>
                <a:sym typeface="Karla"/>
                <a:hlinkClick r:id="rId2">
                  <a:extLst>
                    <a:ext uri="{A12FA001-AC4F-418D-AE19-62706E023703}">
                      <ahyp:hlinkClr xmlns:ahyp="http://schemas.microsoft.com/office/drawing/2018/hyperlinkcolor" val="tx"/>
                    </a:ext>
                  </a:extLst>
                </a:hlinkClick>
              </a:rPr>
              <a:t>Slidesgo</a:t>
            </a:r>
            <a:r>
              <a:rPr lang="en" sz="1000" b="1" u="sng">
                <a:solidFill>
                  <a:schemeClr val="dk1"/>
                </a:solidFill>
                <a:latin typeface="Karla"/>
                <a:ea typeface="Karla"/>
                <a:cs typeface="Karla"/>
                <a:sym typeface="Karla"/>
              </a:rPr>
              <a:t>,</a:t>
            </a:r>
            <a:r>
              <a:rPr lang="en" sz="1000" b="1">
                <a:solidFill>
                  <a:schemeClr val="dk1"/>
                </a:solidFill>
                <a:latin typeface="Karla"/>
                <a:ea typeface="Karla"/>
                <a:cs typeface="Karla"/>
                <a:sym typeface="Karla"/>
              </a:rPr>
              <a:t> </a:t>
            </a:r>
            <a:r>
              <a:rPr lang="en" sz="1000">
                <a:solidFill>
                  <a:schemeClr val="dk1"/>
                </a:solidFill>
                <a:latin typeface="Karla"/>
                <a:ea typeface="Karla"/>
                <a:cs typeface="Karla"/>
                <a:sym typeface="Karla"/>
              </a:rPr>
              <a:t>and includes icons by </a:t>
            </a:r>
            <a:r>
              <a:rPr lang="en" sz="1000" b="1" u="sng">
                <a:solidFill>
                  <a:schemeClr val="dk1"/>
                </a:solidFill>
                <a:latin typeface="Karla"/>
                <a:ea typeface="Karla"/>
                <a:cs typeface="Karla"/>
                <a:sym typeface="Karla"/>
                <a:hlinkClick r:id="rId3">
                  <a:extLst>
                    <a:ext uri="{A12FA001-AC4F-418D-AE19-62706E023703}">
                      <ahyp:hlinkClr xmlns:ahyp="http://schemas.microsoft.com/office/drawing/2018/hyperlinkcolor" val="tx"/>
                    </a:ext>
                  </a:extLst>
                </a:hlinkClick>
              </a:rPr>
              <a:t>Flaticon</a:t>
            </a:r>
            <a:r>
              <a:rPr lang="en" sz="1000" b="1">
                <a:solidFill>
                  <a:schemeClr val="dk1"/>
                </a:solidFill>
                <a:latin typeface="Karla"/>
                <a:ea typeface="Karla"/>
                <a:cs typeface="Karla"/>
                <a:sym typeface="Karla"/>
              </a:rPr>
              <a:t> </a:t>
            </a:r>
            <a:r>
              <a:rPr lang="en" sz="1000">
                <a:solidFill>
                  <a:schemeClr val="dk1"/>
                </a:solidFill>
                <a:latin typeface="Karla"/>
                <a:ea typeface="Karla"/>
                <a:cs typeface="Karla"/>
                <a:sym typeface="Karla"/>
              </a:rPr>
              <a:t>and infographics &amp; images by </a:t>
            </a:r>
            <a:r>
              <a:rPr lang="en" sz="1000" b="1" u="sng">
                <a:solidFill>
                  <a:schemeClr val="dk1"/>
                </a:solidFill>
                <a:latin typeface="Karla"/>
                <a:ea typeface="Karla"/>
                <a:cs typeface="Karla"/>
                <a:sym typeface="Karla"/>
                <a:hlinkClick r:id="rId4">
                  <a:extLst>
                    <a:ext uri="{A12FA001-AC4F-418D-AE19-62706E023703}">
                      <ahyp:hlinkClr xmlns:ahyp="http://schemas.microsoft.com/office/drawing/2018/hyperlinkcolor" val="tx"/>
                    </a:ext>
                  </a:extLst>
                </a:hlinkClick>
              </a:rPr>
              <a:t>Freepik</a:t>
            </a:r>
            <a:endParaRPr sz="1000" b="1" u="sng">
              <a:solidFill>
                <a:schemeClr val="dk1"/>
              </a:solidFill>
              <a:highlight>
                <a:srgbClr val="DFDEFC"/>
              </a:highlight>
              <a:latin typeface="Karla"/>
              <a:ea typeface="Karla"/>
              <a:cs typeface="Karla"/>
              <a:sym typeface="Karla"/>
            </a:endParaRPr>
          </a:p>
        </p:txBody>
      </p:sp>
      <p:grpSp>
        <p:nvGrpSpPr>
          <p:cNvPr id="341" name="Google Shape;341;p26"/>
          <p:cNvGrpSpPr/>
          <p:nvPr/>
        </p:nvGrpSpPr>
        <p:grpSpPr>
          <a:xfrm>
            <a:off x="355075" y="746000"/>
            <a:ext cx="7220750" cy="4136425"/>
            <a:chOff x="355075" y="746000"/>
            <a:chExt cx="7220750" cy="4136425"/>
          </a:xfrm>
        </p:grpSpPr>
        <p:sp>
          <p:nvSpPr>
            <p:cNvPr id="342" name="Google Shape;342;p26"/>
            <p:cNvSpPr/>
            <p:nvPr/>
          </p:nvSpPr>
          <p:spPr>
            <a:xfrm flipH="1">
              <a:off x="355075" y="2126600"/>
              <a:ext cx="100200" cy="2112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343" name="Google Shape;343;p26"/>
            <p:cNvSpPr/>
            <p:nvPr/>
          </p:nvSpPr>
          <p:spPr>
            <a:xfrm rot="-5400000" flipH="1">
              <a:off x="5802900" y="4761675"/>
              <a:ext cx="100200" cy="1413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nvGrpSpPr>
            <p:cNvPr id="344" name="Google Shape;344;p26"/>
            <p:cNvGrpSpPr/>
            <p:nvPr/>
          </p:nvGrpSpPr>
          <p:grpSpPr>
            <a:xfrm>
              <a:off x="7001575" y="746000"/>
              <a:ext cx="574250" cy="100200"/>
              <a:chOff x="1297450" y="4159200"/>
              <a:chExt cx="574250" cy="100200"/>
            </a:xfrm>
          </p:grpSpPr>
          <p:sp>
            <p:nvSpPr>
              <p:cNvPr id="345" name="Google Shape;345;p26"/>
              <p:cNvSpPr/>
              <p:nvPr/>
            </p:nvSpPr>
            <p:spPr>
              <a:xfrm rot="-5400000" flipH="1">
                <a:off x="1398400" y="4058250"/>
                <a:ext cx="100200" cy="3021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346" name="Google Shape;346;p26"/>
              <p:cNvSpPr/>
              <p:nvPr/>
            </p:nvSpPr>
            <p:spPr>
              <a:xfrm rot="-5400000" flipH="1">
                <a:off x="1768350" y="4156050"/>
                <a:ext cx="100200" cy="1065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grpSp>
        <p:nvGrpSpPr>
          <p:cNvPr id="347" name="Google Shape;347;p26"/>
          <p:cNvGrpSpPr/>
          <p:nvPr/>
        </p:nvGrpSpPr>
        <p:grpSpPr>
          <a:xfrm>
            <a:off x="-166114" y="-1435498"/>
            <a:ext cx="10372166" cy="6629423"/>
            <a:chOff x="-166114" y="-1435498"/>
            <a:chExt cx="10372166" cy="6629423"/>
          </a:xfrm>
        </p:grpSpPr>
        <p:grpSp>
          <p:nvGrpSpPr>
            <p:cNvPr id="348" name="Google Shape;348;p26"/>
            <p:cNvGrpSpPr/>
            <p:nvPr/>
          </p:nvGrpSpPr>
          <p:grpSpPr>
            <a:xfrm>
              <a:off x="-166114" y="-1435498"/>
              <a:ext cx="10372166" cy="6354687"/>
              <a:chOff x="-166114" y="-1435498"/>
              <a:chExt cx="10372166" cy="6354687"/>
            </a:xfrm>
          </p:grpSpPr>
          <p:pic>
            <p:nvPicPr>
              <p:cNvPr id="349" name="Google Shape;349;p26"/>
              <p:cNvPicPr preferRelativeResize="0"/>
              <p:nvPr/>
            </p:nvPicPr>
            <p:blipFill rotWithShape="1">
              <a:blip r:embed="rId5">
                <a:alphaModFix/>
              </a:blip>
              <a:srcRect/>
              <a:stretch/>
            </p:blipFill>
            <p:spPr>
              <a:xfrm rot="5400000">
                <a:off x="19100" y="-1620712"/>
                <a:ext cx="2536124" cy="2906552"/>
              </a:xfrm>
              <a:prstGeom prst="rect">
                <a:avLst/>
              </a:prstGeom>
              <a:noFill/>
              <a:ln>
                <a:noFill/>
              </a:ln>
            </p:spPr>
          </p:pic>
          <p:pic>
            <p:nvPicPr>
              <p:cNvPr id="350" name="Google Shape;350;p26"/>
              <p:cNvPicPr preferRelativeResize="0"/>
              <p:nvPr/>
            </p:nvPicPr>
            <p:blipFill rotWithShape="1">
              <a:blip r:embed="rId6">
                <a:alphaModFix/>
              </a:blip>
              <a:srcRect t="2207" b="2207"/>
              <a:stretch/>
            </p:blipFill>
            <p:spPr>
              <a:xfrm flipH="1">
                <a:off x="7158449" y="4745453"/>
                <a:ext cx="3047603" cy="173736"/>
              </a:xfrm>
              <a:prstGeom prst="rect">
                <a:avLst/>
              </a:prstGeom>
              <a:noFill/>
              <a:ln>
                <a:noFill/>
              </a:ln>
            </p:spPr>
          </p:pic>
          <p:pic>
            <p:nvPicPr>
              <p:cNvPr id="351" name="Google Shape;351;p26"/>
              <p:cNvPicPr preferRelativeResize="0"/>
              <p:nvPr/>
            </p:nvPicPr>
            <p:blipFill>
              <a:blip r:embed="rId7">
                <a:alphaModFix/>
              </a:blip>
              <a:stretch>
                <a:fillRect/>
              </a:stretch>
            </p:blipFill>
            <p:spPr>
              <a:xfrm rot="5400000" flipH="1">
                <a:off x="6874044" y="775322"/>
                <a:ext cx="3758182" cy="833810"/>
              </a:xfrm>
              <a:prstGeom prst="rect">
                <a:avLst/>
              </a:prstGeom>
              <a:noFill/>
              <a:ln>
                <a:noFill/>
              </a:ln>
            </p:spPr>
          </p:pic>
        </p:grpSp>
        <p:pic>
          <p:nvPicPr>
            <p:cNvPr id="352" name="Google Shape;352;p26"/>
            <p:cNvPicPr preferRelativeResize="0"/>
            <p:nvPr/>
          </p:nvPicPr>
          <p:blipFill>
            <a:blip r:embed="rId8">
              <a:alphaModFix/>
            </a:blip>
            <a:stretch>
              <a:fillRect/>
            </a:stretch>
          </p:blipFill>
          <p:spPr>
            <a:xfrm>
              <a:off x="0" y="3774475"/>
              <a:ext cx="1875098" cy="1419450"/>
            </a:xfrm>
            <a:prstGeom prst="rect">
              <a:avLst/>
            </a:prstGeom>
            <a:noFill/>
            <a:ln>
              <a:noFill/>
            </a:ln>
          </p:spPr>
        </p:pic>
      </p:gr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353"/>
        <p:cNvGrpSpPr/>
        <p:nvPr/>
      </p:nvGrpSpPr>
      <p:grpSpPr>
        <a:xfrm>
          <a:off x="0" y="0"/>
          <a:ext cx="0" cy="0"/>
          <a:chOff x="0" y="0"/>
          <a:chExt cx="0" cy="0"/>
        </a:xfrm>
      </p:grpSpPr>
      <p:grpSp>
        <p:nvGrpSpPr>
          <p:cNvPr id="354" name="Google Shape;354;p27"/>
          <p:cNvGrpSpPr/>
          <p:nvPr/>
        </p:nvGrpSpPr>
        <p:grpSpPr>
          <a:xfrm>
            <a:off x="-320375" y="-5"/>
            <a:ext cx="9533799" cy="5143506"/>
            <a:chOff x="-320375" y="-5"/>
            <a:chExt cx="9533799" cy="5143506"/>
          </a:xfrm>
        </p:grpSpPr>
        <p:pic>
          <p:nvPicPr>
            <p:cNvPr id="355" name="Google Shape;355;p27"/>
            <p:cNvPicPr preferRelativeResize="0"/>
            <p:nvPr/>
          </p:nvPicPr>
          <p:blipFill>
            <a:blip r:embed="rId2">
              <a:alphaModFix/>
            </a:blip>
            <a:stretch>
              <a:fillRect/>
            </a:stretch>
          </p:blipFill>
          <p:spPr>
            <a:xfrm rot="5400000">
              <a:off x="-214955" y="214951"/>
              <a:ext cx="2126730" cy="1696819"/>
            </a:xfrm>
            <a:prstGeom prst="rect">
              <a:avLst/>
            </a:prstGeom>
            <a:noFill/>
            <a:ln>
              <a:noFill/>
            </a:ln>
          </p:spPr>
        </p:pic>
        <p:pic>
          <p:nvPicPr>
            <p:cNvPr id="356" name="Google Shape;356;p27"/>
            <p:cNvPicPr preferRelativeResize="0"/>
            <p:nvPr/>
          </p:nvPicPr>
          <p:blipFill>
            <a:blip r:embed="rId3">
              <a:alphaModFix/>
            </a:blip>
            <a:stretch>
              <a:fillRect/>
            </a:stretch>
          </p:blipFill>
          <p:spPr>
            <a:xfrm>
              <a:off x="7512725" y="3975275"/>
              <a:ext cx="1700699" cy="1168224"/>
            </a:xfrm>
            <a:prstGeom prst="rect">
              <a:avLst/>
            </a:prstGeom>
            <a:noFill/>
            <a:ln>
              <a:noFill/>
            </a:ln>
          </p:spPr>
        </p:pic>
        <p:pic>
          <p:nvPicPr>
            <p:cNvPr id="357" name="Google Shape;357;p27"/>
            <p:cNvPicPr preferRelativeResize="0"/>
            <p:nvPr/>
          </p:nvPicPr>
          <p:blipFill rotWithShape="1">
            <a:blip r:embed="rId4">
              <a:alphaModFix/>
            </a:blip>
            <a:srcRect/>
            <a:stretch/>
          </p:blipFill>
          <p:spPr>
            <a:xfrm rot="5400000">
              <a:off x="6799675" y="2849675"/>
              <a:ext cx="3755203" cy="832450"/>
            </a:xfrm>
            <a:prstGeom prst="rect">
              <a:avLst/>
            </a:prstGeom>
            <a:noFill/>
            <a:ln>
              <a:noFill/>
            </a:ln>
          </p:spPr>
        </p:pic>
        <p:pic>
          <p:nvPicPr>
            <p:cNvPr id="358" name="Google Shape;358;p27"/>
            <p:cNvPicPr preferRelativeResize="0"/>
            <p:nvPr/>
          </p:nvPicPr>
          <p:blipFill rotWithShape="1">
            <a:blip r:embed="rId5">
              <a:alphaModFix/>
            </a:blip>
            <a:srcRect l="5276" b="-10"/>
            <a:stretch/>
          </p:blipFill>
          <p:spPr>
            <a:xfrm>
              <a:off x="-320375" y="4576275"/>
              <a:ext cx="1774377" cy="173736"/>
            </a:xfrm>
            <a:prstGeom prst="rect">
              <a:avLst/>
            </a:prstGeom>
            <a:noFill/>
            <a:ln>
              <a:noFill/>
            </a:ln>
          </p:spPr>
        </p:pic>
      </p:grpSp>
      <p:grpSp>
        <p:nvGrpSpPr>
          <p:cNvPr id="359" name="Google Shape;359;p27"/>
          <p:cNvGrpSpPr/>
          <p:nvPr/>
        </p:nvGrpSpPr>
        <p:grpSpPr>
          <a:xfrm>
            <a:off x="1734700" y="408925"/>
            <a:ext cx="6992675" cy="4304313"/>
            <a:chOff x="1734700" y="408925"/>
            <a:chExt cx="6992675" cy="4304313"/>
          </a:xfrm>
        </p:grpSpPr>
        <p:sp>
          <p:nvSpPr>
            <p:cNvPr id="360" name="Google Shape;360;p27"/>
            <p:cNvSpPr/>
            <p:nvPr/>
          </p:nvSpPr>
          <p:spPr>
            <a:xfrm rot="-5400000" flipH="1">
              <a:off x="1755250" y="4592488"/>
              <a:ext cx="100200" cy="1413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361" name="Google Shape;361;p27"/>
            <p:cNvSpPr/>
            <p:nvPr/>
          </p:nvSpPr>
          <p:spPr>
            <a:xfrm flipH="1">
              <a:off x="8627175" y="3609825"/>
              <a:ext cx="100200" cy="2112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nvGrpSpPr>
            <p:cNvPr id="362" name="Google Shape;362;p27"/>
            <p:cNvGrpSpPr/>
            <p:nvPr/>
          </p:nvGrpSpPr>
          <p:grpSpPr>
            <a:xfrm>
              <a:off x="7748975" y="408925"/>
              <a:ext cx="574250" cy="100200"/>
              <a:chOff x="1297450" y="4159200"/>
              <a:chExt cx="574250" cy="100200"/>
            </a:xfrm>
          </p:grpSpPr>
          <p:sp>
            <p:nvSpPr>
              <p:cNvPr id="363" name="Google Shape;363;p27"/>
              <p:cNvSpPr/>
              <p:nvPr/>
            </p:nvSpPr>
            <p:spPr>
              <a:xfrm rot="-5400000" flipH="1">
                <a:off x="1398400" y="4058250"/>
                <a:ext cx="100200" cy="3021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364" name="Google Shape;364;p27"/>
              <p:cNvSpPr/>
              <p:nvPr/>
            </p:nvSpPr>
            <p:spPr>
              <a:xfrm rot="-5400000" flipH="1">
                <a:off x="1768350" y="4156050"/>
                <a:ext cx="100200" cy="1065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365"/>
        <p:cNvGrpSpPr/>
        <p:nvPr/>
      </p:nvGrpSpPr>
      <p:grpSpPr>
        <a:xfrm>
          <a:off x="0" y="0"/>
          <a:ext cx="0" cy="0"/>
          <a:chOff x="0" y="0"/>
          <a:chExt cx="0" cy="0"/>
        </a:xfrm>
      </p:grpSpPr>
      <p:grpSp>
        <p:nvGrpSpPr>
          <p:cNvPr id="366" name="Google Shape;366;p28"/>
          <p:cNvGrpSpPr/>
          <p:nvPr/>
        </p:nvGrpSpPr>
        <p:grpSpPr>
          <a:xfrm>
            <a:off x="504448" y="434799"/>
            <a:ext cx="8268425" cy="2014200"/>
            <a:chOff x="504448" y="434799"/>
            <a:chExt cx="8268425" cy="2014200"/>
          </a:xfrm>
        </p:grpSpPr>
        <p:sp>
          <p:nvSpPr>
            <p:cNvPr id="367" name="Google Shape;367;p28"/>
            <p:cNvSpPr/>
            <p:nvPr/>
          </p:nvSpPr>
          <p:spPr>
            <a:xfrm rot="10800000" flipH="1">
              <a:off x="8672673" y="2237799"/>
              <a:ext cx="100200" cy="2112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nvGrpSpPr>
            <p:cNvPr id="368" name="Google Shape;368;p28"/>
            <p:cNvGrpSpPr/>
            <p:nvPr/>
          </p:nvGrpSpPr>
          <p:grpSpPr>
            <a:xfrm rot="10800000">
              <a:off x="504448" y="434799"/>
              <a:ext cx="574250" cy="100200"/>
              <a:chOff x="1297450" y="4159200"/>
              <a:chExt cx="574250" cy="100200"/>
            </a:xfrm>
          </p:grpSpPr>
          <p:sp>
            <p:nvSpPr>
              <p:cNvPr id="369" name="Google Shape;369;p28"/>
              <p:cNvSpPr/>
              <p:nvPr/>
            </p:nvSpPr>
            <p:spPr>
              <a:xfrm rot="-5400000" flipH="1">
                <a:off x="1398400" y="4058250"/>
                <a:ext cx="100200" cy="3021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370" name="Google Shape;370;p28"/>
              <p:cNvSpPr/>
              <p:nvPr/>
            </p:nvSpPr>
            <p:spPr>
              <a:xfrm rot="-5400000" flipH="1">
                <a:off x="1768350" y="4156050"/>
                <a:ext cx="100200" cy="1065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grpSp>
        <p:nvGrpSpPr>
          <p:cNvPr id="371" name="Google Shape;371;p28"/>
          <p:cNvGrpSpPr/>
          <p:nvPr/>
        </p:nvGrpSpPr>
        <p:grpSpPr>
          <a:xfrm>
            <a:off x="-883551" y="0"/>
            <a:ext cx="11204126" cy="5238174"/>
            <a:chOff x="-883551" y="0"/>
            <a:chExt cx="11204126" cy="5238174"/>
          </a:xfrm>
        </p:grpSpPr>
        <p:pic>
          <p:nvPicPr>
            <p:cNvPr id="372" name="Google Shape;372;p28"/>
            <p:cNvPicPr preferRelativeResize="0"/>
            <p:nvPr/>
          </p:nvPicPr>
          <p:blipFill rotWithShape="1">
            <a:blip r:embed="rId2">
              <a:alphaModFix/>
            </a:blip>
            <a:srcRect t="2207" b="2207"/>
            <a:stretch/>
          </p:blipFill>
          <p:spPr>
            <a:xfrm flipH="1">
              <a:off x="7272971" y="4670734"/>
              <a:ext cx="3047603" cy="173736"/>
            </a:xfrm>
            <a:prstGeom prst="rect">
              <a:avLst/>
            </a:prstGeom>
            <a:noFill/>
            <a:ln>
              <a:noFill/>
            </a:ln>
          </p:spPr>
        </p:pic>
        <p:pic>
          <p:nvPicPr>
            <p:cNvPr id="373" name="Google Shape;373;p28"/>
            <p:cNvPicPr preferRelativeResize="0"/>
            <p:nvPr/>
          </p:nvPicPr>
          <p:blipFill rotWithShape="1">
            <a:blip r:embed="rId3">
              <a:alphaModFix/>
            </a:blip>
            <a:srcRect t="19" b="29"/>
            <a:stretch/>
          </p:blipFill>
          <p:spPr>
            <a:xfrm rot="10800000" flipH="1">
              <a:off x="8428888" y="0"/>
              <a:ext cx="735760" cy="1707776"/>
            </a:xfrm>
            <a:prstGeom prst="rect">
              <a:avLst/>
            </a:prstGeom>
            <a:noFill/>
            <a:ln>
              <a:noFill/>
            </a:ln>
          </p:spPr>
        </p:pic>
        <p:pic>
          <p:nvPicPr>
            <p:cNvPr id="374" name="Google Shape;374;p28"/>
            <p:cNvPicPr preferRelativeResize="0"/>
            <p:nvPr/>
          </p:nvPicPr>
          <p:blipFill>
            <a:blip r:embed="rId4">
              <a:alphaModFix/>
            </a:blip>
            <a:stretch>
              <a:fillRect/>
            </a:stretch>
          </p:blipFill>
          <p:spPr>
            <a:xfrm rot="5400000" flipH="1">
              <a:off x="-1108802" y="3229425"/>
              <a:ext cx="2233999" cy="1783499"/>
            </a:xfrm>
            <a:prstGeom prst="rect">
              <a:avLst/>
            </a:prstGeom>
            <a:noFill/>
            <a:ln>
              <a:noFill/>
            </a:ln>
          </p:spPr>
        </p:pic>
      </p:gr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378"/>
        <p:cNvGrpSpPr/>
        <p:nvPr/>
      </p:nvGrpSpPr>
      <p:grpSpPr>
        <a:xfrm>
          <a:off x="0" y="0"/>
          <a:ext cx="0" cy="0"/>
          <a:chOff x="0" y="0"/>
          <a:chExt cx="0" cy="0"/>
        </a:xfrm>
      </p:grpSpPr>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only">
  <p:cSld name="CUSTOM">
    <p:spTree>
      <p:nvGrpSpPr>
        <p:cNvPr id="1" name="Shape 379"/>
        <p:cNvGrpSpPr/>
        <p:nvPr/>
      </p:nvGrpSpPr>
      <p:grpSpPr>
        <a:xfrm>
          <a:off x="0" y="0"/>
          <a:ext cx="0" cy="0"/>
          <a:chOff x="0" y="0"/>
          <a:chExt cx="0" cy="0"/>
        </a:xfrm>
      </p:grpSpPr>
      <p:sp>
        <p:nvSpPr>
          <p:cNvPr id="380" name="Google Shape;380;p31"/>
          <p:cNvSpPr txBox="1">
            <a:spLocks noGrp="1"/>
          </p:cNvSpPr>
          <p:nvPr>
            <p:ph type="title"/>
          </p:nvPr>
        </p:nvSpPr>
        <p:spPr>
          <a:xfrm>
            <a:off x="716775" y="510900"/>
            <a:ext cx="7710600" cy="4824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a:solidFill>
                  <a:schemeClr val="lt1"/>
                </a:solidFill>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0"/>
        <p:cNvGrpSpPr/>
        <p:nvPr/>
      </p:nvGrpSpPr>
      <p:grpSpPr>
        <a:xfrm>
          <a:off x="0" y="0"/>
          <a:ext cx="0" cy="0"/>
          <a:chOff x="0" y="0"/>
          <a:chExt cx="0" cy="0"/>
        </a:xfrm>
      </p:grpSpPr>
      <p:sp>
        <p:nvSpPr>
          <p:cNvPr id="41" name="Google Shape;41;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2" name="Google Shape;42;p4"/>
          <p:cNvSpPr txBox="1">
            <a:spLocks noGrp="1"/>
          </p:cNvSpPr>
          <p:nvPr>
            <p:ph type="body" idx="1"/>
          </p:nvPr>
        </p:nvSpPr>
        <p:spPr>
          <a:xfrm>
            <a:off x="720000" y="1096350"/>
            <a:ext cx="7704000" cy="380100"/>
          </a:xfrm>
          <a:prstGeom prst="rect">
            <a:avLst/>
          </a:prstGeom>
        </p:spPr>
        <p:txBody>
          <a:bodyPr spcFirstLastPara="1" wrap="square" lIns="91425" tIns="91425" rIns="91425" bIns="91425" anchor="t" anchorCtr="0">
            <a:noAutofit/>
          </a:bodyPr>
          <a:lstStyle>
            <a:lvl1pPr marL="457200" lvl="0" indent="-317500" algn="ctr" rtl="0">
              <a:spcBef>
                <a:spcPts val="0"/>
              </a:spcBef>
              <a:spcAft>
                <a:spcPts val="0"/>
              </a:spcAft>
              <a:buSzPts val="1400"/>
              <a:buChar char="●"/>
              <a:defRPr/>
            </a:lvl1pPr>
            <a:lvl2pPr marL="914400" lvl="1" indent="-304800" rtl="0">
              <a:lnSpc>
                <a:spcPct val="115000"/>
              </a:lnSpc>
              <a:spcBef>
                <a:spcPts val="0"/>
              </a:spcBef>
              <a:spcAft>
                <a:spcPts val="0"/>
              </a:spcAft>
              <a:buSzPts val="1200"/>
              <a:buChar char="○"/>
              <a:defRPr/>
            </a:lvl2pPr>
            <a:lvl3pPr marL="1371600" lvl="2" indent="-304800" rtl="0">
              <a:lnSpc>
                <a:spcPct val="115000"/>
              </a:lnSpc>
              <a:spcBef>
                <a:spcPts val="0"/>
              </a:spcBef>
              <a:spcAft>
                <a:spcPts val="0"/>
              </a:spcAft>
              <a:buSzPts val="1200"/>
              <a:buChar char="■"/>
              <a:defRPr/>
            </a:lvl3pPr>
            <a:lvl4pPr marL="1828800" lvl="3" indent="-304800" rtl="0">
              <a:lnSpc>
                <a:spcPct val="115000"/>
              </a:lnSpc>
              <a:spcBef>
                <a:spcPts val="0"/>
              </a:spcBef>
              <a:spcAft>
                <a:spcPts val="0"/>
              </a:spcAft>
              <a:buSzPts val="1200"/>
              <a:buChar char="●"/>
              <a:defRPr/>
            </a:lvl4pPr>
            <a:lvl5pPr marL="2286000" lvl="4" indent="-304800" rtl="0">
              <a:lnSpc>
                <a:spcPct val="115000"/>
              </a:lnSpc>
              <a:spcBef>
                <a:spcPts val="0"/>
              </a:spcBef>
              <a:spcAft>
                <a:spcPts val="0"/>
              </a:spcAft>
              <a:buSzPts val="1200"/>
              <a:buChar char="○"/>
              <a:defRPr/>
            </a:lvl5pPr>
            <a:lvl6pPr marL="2743200" lvl="5" indent="-304800" rtl="0">
              <a:lnSpc>
                <a:spcPct val="115000"/>
              </a:lnSpc>
              <a:spcBef>
                <a:spcPts val="0"/>
              </a:spcBef>
              <a:spcAft>
                <a:spcPts val="0"/>
              </a:spcAft>
              <a:buSzPts val="1200"/>
              <a:buChar char="■"/>
              <a:defRPr/>
            </a:lvl6pPr>
            <a:lvl7pPr marL="3200400" lvl="6" indent="-304800" rtl="0">
              <a:lnSpc>
                <a:spcPct val="115000"/>
              </a:lnSpc>
              <a:spcBef>
                <a:spcPts val="0"/>
              </a:spcBef>
              <a:spcAft>
                <a:spcPts val="0"/>
              </a:spcAft>
              <a:buSzPts val="1200"/>
              <a:buChar char="●"/>
              <a:defRPr/>
            </a:lvl7pPr>
            <a:lvl8pPr marL="3657600" lvl="7" indent="-304800" rtl="0">
              <a:lnSpc>
                <a:spcPct val="115000"/>
              </a:lnSpc>
              <a:spcBef>
                <a:spcPts val="0"/>
              </a:spcBef>
              <a:spcAft>
                <a:spcPts val="0"/>
              </a:spcAft>
              <a:buSzPts val="1200"/>
              <a:buChar char="○"/>
              <a:defRPr/>
            </a:lvl8pPr>
            <a:lvl9pPr marL="4114800" lvl="8" indent="-304800" rtl="0">
              <a:lnSpc>
                <a:spcPct val="115000"/>
              </a:lnSpc>
              <a:spcBef>
                <a:spcPts val="0"/>
              </a:spcBef>
              <a:spcAft>
                <a:spcPts val="0"/>
              </a:spcAft>
              <a:buSzPts val="1200"/>
              <a:buChar char="■"/>
              <a:defRPr/>
            </a:lvl9pPr>
          </a:lstStyle>
          <a:p>
            <a:endParaRPr/>
          </a:p>
        </p:txBody>
      </p:sp>
      <p:grpSp>
        <p:nvGrpSpPr>
          <p:cNvPr id="43" name="Google Shape;43;p4"/>
          <p:cNvGrpSpPr/>
          <p:nvPr/>
        </p:nvGrpSpPr>
        <p:grpSpPr>
          <a:xfrm>
            <a:off x="573800" y="399000"/>
            <a:ext cx="7809750" cy="4454175"/>
            <a:chOff x="573800" y="399000"/>
            <a:chExt cx="7809750" cy="4454175"/>
          </a:xfrm>
        </p:grpSpPr>
        <p:sp>
          <p:nvSpPr>
            <p:cNvPr id="44" name="Google Shape;44;p4"/>
            <p:cNvSpPr/>
            <p:nvPr/>
          </p:nvSpPr>
          <p:spPr>
            <a:xfrm rot="-5400000" flipH="1">
              <a:off x="594350" y="4732425"/>
              <a:ext cx="100200" cy="1413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nvGrpSpPr>
            <p:cNvPr id="45" name="Google Shape;45;p4"/>
            <p:cNvGrpSpPr/>
            <p:nvPr/>
          </p:nvGrpSpPr>
          <p:grpSpPr>
            <a:xfrm>
              <a:off x="7809300" y="399000"/>
              <a:ext cx="574250" cy="100200"/>
              <a:chOff x="1297450" y="4159200"/>
              <a:chExt cx="574250" cy="100200"/>
            </a:xfrm>
          </p:grpSpPr>
          <p:sp>
            <p:nvSpPr>
              <p:cNvPr id="46" name="Google Shape;46;p4"/>
              <p:cNvSpPr/>
              <p:nvPr/>
            </p:nvSpPr>
            <p:spPr>
              <a:xfrm rot="-5400000" flipH="1">
                <a:off x="1398400" y="4058250"/>
                <a:ext cx="100200" cy="3021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47" name="Google Shape;47;p4"/>
              <p:cNvSpPr/>
              <p:nvPr/>
            </p:nvSpPr>
            <p:spPr>
              <a:xfrm rot="-5400000" flipH="1">
                <a:off x="1768350" y="4156050"/>
                <a:ext cx="100200" cy="1065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sp>
        <p:nvSpPr>
          <p:cNvPr id="48" name="Google Shape;48;p4"/>
          <p:cNvSpPr/>
          <p:nvPr/>
        </p:nvSpPr>
        <p:spPr>
          <a:xfrm flipH="1">
            <a:off x="8578800" y="4197200"/>
            <a:ext cx="100200" cy="4113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pic>
        <p:nvPicPr>
          <p:cNvPr id="49" name="Google Shape;49;p4"/>
          <p:cNvPicPr preferRelativeResize="0"/>
          <p:nvPr/>
        </p:nvPicPr>
        <p:blipFill rotWithShape="1">
          <a:blip r:embed="rId2">
            <a:alphaModFix/>
          </a:blip>
          <a:srcRect t="8629" b="8629"/>
          <a:stretch/>
        </p:blipFill>
        <p:spPr>
          <a:xfrm rot="5400000">
            <a:off x="8388288" y="4616824"/>
            <a:ext cx="565175" cy="256425"/>
          </a:xfrm>
          <a:prstGeom prst="rect">
            <a:avLst/>
          </a:prstGeom>
          <a:noFill/>
          <a:ln>
            <a:noFill/>
          </a:ln>
        </p:spPr>
      </p:pic>
      <p:grpSp>
        <p:nvGrpSpPr>
          <p:cNvPr id="50" name="Google Shape;50;p4"/>
          <p:cNvGrpSpPr/>
          <p:nvPr/>
        </p:nvGrpSpPr>
        <p:grpSpPr>
          <a:xfrm>
            <a:off x="-347750" y="290125"/>
            <a:ext cx="11698601" cy="4970200"/>
            <a:chOff x="-347750" y="290125"/>
            <a:chExt cx="11698601" cy="4970200"/>
          </a:xfrm>
        </p:grpSpPr>
        <p:pic>
          <p:nvPicPr>
            <p:cNvPr id="51" name="Google Shape;51;p4"/>
            <p:cNvPicPr preferRelativeResize="0"/>
            <p:nvPr/>
          </p:nvPicPr>
          <p:blipFill rotWithShape="1">
            <a:blip r:embed="rId3">
              <a:alphaModFix/>
            </a:blip>
            <a:srcRect l="-1293" r="21940"/>
            <a:stretch/>
          </p:blipFill>
          <p:spPr>
            <a:xfrm rot="10800000">
              <a:off x="-347750" y="290125"/>
              <a:ext cx="1722951" cy="173736"/>
            </a:xfrm>
            <a:prstGeom prst="rect">
              <a:avLst/>
            </a:prstGeom>
            <a:noFill/>
            <a:ln>
              <a:noFill/>
            </a:ln>
          </p:spPr>
        </p:pic>
        <p:pic>
          <p:nvPicPr>
            <p:cNvPr id="52" name="Google Shape;52;p4"/>
            <p:cNvPicPr preferRelativeResize="0"/>
            <p:nvPr/>
          </p:nvPicPr>
          <p:blipFill rotWithShape="1">
            <a:blip r:embed="rId4">
              <a:alphaModFix/>
            </a:blip>
            <a:srcRect t="-10930" r="16275" b="-5348"/>
            <a:stretch/>
          </p:blipFill>
          <p:spPr>
            <a:xfrm>
              <a:off x="8542650" y="3058225"/>
              <a:ext cx="682750" cy="2202100"/>
            </a:xfrm>
            <a:prstGeom prst="rect">
              <a:avLst/>
            </a:prstGeom>
            <a:noFill/>
            <a:ln>
              <a:noFill/>
            </a:ln>
          </p:spPr>
        </p:pic>
        <p:pic>
          <p:nvPicPr>
            <p:cNvPr id="53" name="Google Shape;53;p4"/>
            <p:cNvPicPr preferRelativeResize="0"/>
            <p:nvPr/>
          </p:nvPicPr>
          <p:blipFill rotWithShape="1">
            <a:blip r:embed="rId5">
              <a:alphaModFix/>
            </a:blip>
            <a:srcRect t="11948" b="11948"/>
            <a:stretch/>
          </p:blipFill>
          <p:spPr>
            <a:xfrm rot="10800000">
              <a:off x="6199875" y="4679440"/>
              <a:ext cx="5150976" cy="173736"/>
            </a:xfrm>
            <a:prstGeom prst="rect">
              <a:avLst/>
            </a:prstGeom>
            <a:noFill/>
            <a:ln>
              <a:noFill/>
            </a:ln>
          </p:spPr>
        </p:pic>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54"/>
        <p:cNvGrpSpPr/>
        <p:nvPr/>
      </p:nvGrpSpPr>
      <p:grpSpPr>
        <a:xfrm>
          <a:off x="0" y="0"/>
          <a:ext cx="0" cy="0"/>
          <a:chOff x="0" y="0"/>
          <a:chExt cx="0" cy="0"/>
        </a:xfrm>
      </p:grpSpPr>
      <p:sp>
        <p:nvSpPr>
          <p:cNvPr id="55" name="Google Shape;55;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500"/>
              <a:buFont typeface="DM Sans Black"/>
              <a:buNone/>
              <a:defRPr>
                <a:latin typeface="DM Sans Black"/>
                <a:ea typeface="DM Sans Black"/>
                <a:cs typeface="DM Sans Black"/>
                <a:sym typeface="DM Sans Black"/>
              </a:defRPr>
            </a:lvl2pPr>
            <a:lvl3pPr lvl="2" rtl="0">
              <a:spcBef>
                <a:spcPts val="0"/>
              </a:spcBef>
              <a:spcAft>
                <a:spcPts val="0"/>
              </a:spcAft>
              <a:buSzPts val="3500"/>
              <a:buFont typeface="DM Sans Black"/>
              <a:buNone/>
              <a:defRPr>
                <a:latin typeface="DM Sans Black"/>
                <a:ea typeface="DM Sans Black"/>
                <a:cs typeface="DM Sans Black"/>
                <a:sym typeface="DM Sans Black"/>
              </a:defRPr>
            </a:lvl3pPr>
            <a:lvl4pPr lvl="3" rtl="0">
              <a:spcBef>
                <a:spcPts val="0"/>
              </a:spcBef>
              <a:spcAft>
                <a:spcPts val="0"/>
              </a:spcAft>
              <a:buSzPts val="3500"/>
              <a:buFont typeface="DM Sans Black"/>
              <a:buNone/>
              <a:defRPr>
                <a:latin typeface="DM Sans Black"/>
                <a:ea typeface="DM Sans Black"/>
                <a:cs typeface="DM Sans Black"/>
                <a:sym typeface="DM Sans Black"/>
              </a:defRPr>
            </a:lvl4pPr>
            <a:lvl5pPr lvl="4" rtl="0">
              <a:spcBef>
                <a:spcPts val="0"/>
              </a:spcBef>
              <a:spcAft>
                <a:spcPts val="0"/>
              </a:spcAft>
              <a:buSzPts val="3500"/>
              <a:buFont typeface="DM Sans Black"/>
              <a:buNone/>
              <a:defRPr>
                <a:latin typeface="DM Sans Black"/>
                <a:ea typeface="DM Sans Black"/>
                <a:cs typeface="DM Sans Black"/>
                <a:sym typeface="DM Sans Black"/>
              </a:defRPr>
            </a:lvl5pPr>
            <a:lvl6pPr lvl="5" rtl="0">
              <a:spcBef>
                <a:spcPts val="0"/>
              </a:spcBef>
              <a:spcAft>
                <a:spcPts val="0"/>
              </a:spcAft>
              <a:buSzPts val="3500"/>
              <a:buFont typeface="DM Sans Black"/>
              <a:buNone/>
              <a:defRPr>
                <a:latin typeface="DM Sans Black"/>
                <a:ea typeface="DM Sans Black"/>
                <a:cs typeface="DM Sans Black"/>
                <a:sym typeface="DM Sans Black"/>
              </a:defRPr>
            </a:lvl6pPr>
            <a:lvl7pPr lvl="6" rtl="0">
              <a:spcBef>
                <a:spcPts val="0"/>
              </a:spcBef>
              <a:spcAft>
                <a:spcPts val="0"/>
              </a:spcAft>
              <a:buSzPts val="3500"/>
              <a:buFont typeface="DM Sans Black"/>
              <a:buNone/>
              <a:defRPr>
                <a:latin typeface="DM Sans Black"/>
                <a:ea typeface="DM Sans Black"/>
                <a:cs typeface="DM Sans Black"/>
                <a:sym typeface="DM Sans Black"/>
              </a:defRPr>
            </a:lvl7pPr>
            <a:lvl8pPr lvl="7" rtl="0">
              <a:spcBef>
                <a:spcPts val="0"/>
              </a:spcBef>
              <a:spcAft>
                <a:spcPts val="0"/>
              </a:spcAft>
              <a:buSzPts val="3500"/>
              <a:buFont typeface="DM Sans Black"/>
              <a:buNone/>
              <a:defRPr>
                <a:latin typeface="DM Sans Black"/>
                <a:ea typeface="DM Sans Black"/>
                <a:cs typeface="DM Sans Black"/>
                <a:sym typeface="DM Sans Black"/>
              </a:defRPr>
            </a:lvl8pPr>
            <a:lvl9pPr lvl="8" rtl="0">
              <a:spcBef>
                <a:spcPts val="0"/>
              </a:spcBef>
              <a:spcAft>
                <a:spcPts val="0"/>
              </a:spcAft>
              <a:buSzPts val="3500"/>
              <a:buFont typeface="DM Sans Black"/>
              <a:buNone/>
              <a:defRPr>
                <a:latin typeface="DM Sans Black"/>
                <a:ea typeface="DM Sans Black"/>
                <a:cs typeface="DM Sans Black"/>
                <a:sym typeface="DM Sans Black"/>
              </a:defRPr>
            </a:lvl9pPr>
          </a:lstStyle>
          <a:p>
            <a:endParaRPr/>
          </a:p>
        </p:txBody>
      </p:sp>
      <p:sp>
        <p:nvSpPr>
          <p:cNvPr id="56" name="Google Shape;56;p5"/>
          <p:cNvSpPr txBox="1">
            <a:spLocks noGrp="1"/>
          </p:cNvSpPr>
          <p:nvPr>
            <p:ph type="subTitle" idx="1"/>
          </p:nvPr>
        </p:nvSpPr>
        <p:spPr>
          <a:xfrm>
            <a:off x="4815881" y="2612826"/>
            <a:ext cx="2567700" cy="1408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57" name="Google Shape;57;p5"/>
          <p:cNvSpPr txBox="1">
            <a:spLocks noGrp="1"/>
          </p:cNvSpPr>
          <p:nvPr>
            <p:ph type="subTitle" idx="2"/>
          </p:nvPr>
        </p:nvSpPr>
        <p:spPr>
          <a:xfrm>
            <a:off x="1760406" y="2612825"/>
            <a:ext cx="2505600" cy="1408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58" name="Google Shape;58;p5"/>
          <p:cNvSpPr txBox="1">
            <a:spLocks noGrp="1"/>
          </p:cNvSpPr>
          <p:nvPr>
            <p:ph type="subTitle" idx="3"/>
          </p:nvPr>
        </p:nvSpPr>
        <p:spPr>
          <a:xfrm>
            <a:off x="1760406" y="2267675"/>
            <a:ext cx="2505600" cy="4233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DM Sans Black"/>
              <a:buNone/>
              <a:defRPr sz="1800">
                <a:solidFill>
                  <a:schemeClr val="dk1"/>
                </a:solidFill>
                <a:latin typeface="DM Sans Black"/>
                <a:ea typeface="DM Sans Black"/>
                <a:cs typeface="DM Sans Black"/>
                <a:sym typeface="DM Sans Black"/>
              </a:defRPr>
            </a:lvl1pPr>
            <a:lvl2pPr lvl="1" algn="ctr"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2pPr>
            <a:lvl3pPr lvl="2" algn="ctr"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3pPr>
            <a:lvl4pPr lvl="3" algn="ctr"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4pPr>
            <a:lvl5pPr lvl="4" algn="ctr"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5pPr>
            <a:lvl6pPr lvl="5" algn="ctr"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6pPr>
            <a:lvl7pPr lvl="6" algn="ctr"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7pPr>
            <a:lvl8pPr lvl="7" algn="ctr"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8pPr>
            <a:lvl9pPr lvl="8" algn="ctr"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9pPr>
          </a:lstStyle>
          <a:p>
            <a:endParaRPr/>
          </a:p>
        </p:txBody>
      </p:sp>
      <p:sp>
        <p:nvSpPr>
          <p:cNvPr id="59" name="Google Shape;59;p5"/>
          <p:cNvSpPr txBox="1">
            <a:spLocks noGrp="1"/>
          </p:cNvSpPr>
          <p:nvPr>
            <p:ph type="subTitle" idx="4"/>
          </p:nvPr>
        </p:nvSpPr>
        <p:spPr>
          <a:xfrm>
            <a:off x="4815881" y="2267683"/>
            <a:ext cx="2567700" cy="4233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DM Sans Black"/>
              <a:buNone/>
              <a:defRPr sz="1800">
                <a:solidFill>
                  <a:schemeClr val="dk1"/>
                </a:solidFill>
                <a:latin typeface="DM Sans Black"/>
                <a:ea typeface="DM Sans Black"/>
                <a:cs typeface="DM Sans Black"/>
                <a:sym typeface="DM Sans Black"/>
              </a:defRPr>
            </a:lvl1pPr>
            <a:lvl2pPr lvl="1" algn="ctr"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2pPr>
            <a:lvl3pPr lvl="2" algn="ctr"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3pPr>
            <a:lvl4pPr lvl="3" algn="ctr"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4pPr>
            <a:lvl5pPr lvl="4" algn="ctr"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5pPr>
            <a:lvl6pPr lvl="5" algn="ctr"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6pPr>
            <a:lvl7pPr lvl="6" algn="ctr"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7pPr>
            <a:lvl8pPr lvl="7" algn="ctr"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8pPr>
            <a:lvl9pPr lvl="8" algn="ctr"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9pPr>
          </a:lstStyle>
          <a:p>
            <a:endParaRPr/>
          </a:p>
        </p:txBody>
      </p:sp>
      <p:grpSp>
        <p:nvGrpSpPr>
          <p:cNvPr id="60" name="Google Shape;60;p5"/>
          <p:cNvGrpSpPr/>
          <p:nvPr/>
        </p:nvGrpSpPr>
        <p:grpSpPr>
          <a:xfrm>
            <a:off x="484925" y="1486875"/>
            <a:ext cx="7943975" cy="3412225"/>
            <a:chOff x="484925" y="1486875"/>
            <a:chExt cx="7943975" cy="3412225"/>
          </a:xfrm>
        </p:grpSpPr>
        <p:sp>
          <p:nvSpPr>
            <p:cNvPr id="61" name="Google Shape;61;p5"/>
            <p:cNvSpPr/>
            <p:nvPr/>
          </p:nvSpPr>
          <p:spPr>
            <a:xfrm flipH="1">
              <a:off x="484925" y="1486875"/>
              <a:ext cx="100200" cy="2112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nvGrpSpPr>
            <p:cNvPr id="62" name="Google Shape;62;p5"/>
            <p:cNvGrpSpPr/>
            <p:nvPr/>
          </p:nvGrpSpPr>
          <p:grpSpPr>
            <a:xfrm>
              <a:off x="7854650" y="4798900"/>
              <a:ext cx="574250" cy="100200"/>
              <a:chOff x="1297450" y="4159200"/>
              <a:chExt cx="574250" cy="100200"/>
            </a:xfrm>
          </p:grpSpPr>
          <p:sp>
            <p:nvSpPr>
              <p:cNvPr id="63" name="Google Shape;63;p5"/>
              <p:cNvSpPr/>
              <p:nvPr/>
            </p:nvSpPr>
            <p:spPr>
              <a:xfrm rot="-5400000" flipH="1">
                <a:off x="1398400" y="4058250"/>
                <a:ext cx="100200" cy="3021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64" name="Google Shape;64;p5"/>
              <p:cNvSpPr/>
              <p:nvPr/>
            </p:nvSpPr>
            <p:spPr>
              <a:xfrm rot="-5400000" flipH="1">
                <a:off x="1768350" y="4156050"/>
                <a:ext cx="100200" cy="1065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grpSp>
        <p:nvGrpSpPr>
          <p:cNvPr id="65" name="Google Shape;65;p5"/>
          <p:cNvGrpSpPr/>
          <p:nvPr/>
        </p:nvGrpSpPr>
        <p:grpSpPr>
          <a:xfrm>
            <a:off x="-590962" y="-41696"/>
            <a:ext cx="10285163" cy="6584477"/>
            <a:chOff x="-590962" y="-41696"/>
            <a:chExt cx="10285163" cy="6584477"/>
          </a:xfrm>
        </p:grpSpPr>
        <p:pic>
          <p:nvPicPr>
            <p:cNvPr id="66" name="Google Shape;66;p5"/>
            <p:cNvPicPr preferRelativeResize="0"/>
            <p:nvPr/>
          </p:nvPicPr>
          <p:blipFill rotWithShape="1">
            <a:blip r:embed="rId2">
              <a:alphaModFix/>
            </a:blip>
            <a:srcRect l="5276" b="-10"/>
            <a:stretch/>
          </p:blipFill>
          <p:spPr>
            <a:xfrm>
              <a:off x="-13975" y="361275"/>
              <a:ext cx="1774377" cy="173736"/>
            </a:xfrm>
            <a:prstGeom prst="rect">
              <a:avLst/>
            </a:prstGeom>
            <a:noFill/>
            <a:ln>
              <a:noFill/>
            </a:ln>
          </p:spPr>
        </p:pic>
        <p:pic>
          <p:nvPicPr>
            <p:cNvPr id="67" name="Google Shape;67;p5"/>
            <p:cNvPicPr preferRelativeResize="0"/>
            <p:nvPr/>
          </p:nvPicPr>
          <p:blipFill>
            <a:blip r:embed="rId3">
              <a:alphaModFix/>
            </a:blip>
            <a:stretch>
              <a:fillRect/>
            </a:stretch>
          </p:blipFill>
          <p:spPr>
            <a:xfrm rot="-5400000">
              <a:off x="8482089" y="-522288"/>
              <a:ext cx="731520" cy="1692704"/>
            </a:xfrm>
            <a:prstGeom prst="rect">
              <a:avLst/>
            </a:prstGeom>
            <a:noFill/>
            <a:ln>
              <a:noFill/>
            </a:ln>
          </p:spPr>
        </p:pic>
        <p:pic>
          <p:nvPicPr>
            <p:cNvPr id="68" name="Google Shape;68;p5"/>
            <p:cNvPicPr preferRelativeResize="0"/>
            <p:nvPr/>
          </p:nvPicPr>
          <p:blipFill rotWithShape="1">
            <a:blip r:embed="rId4">
              <a:alphaModFix/>
            </a:blip>
            <a:srcRect l="2015" r="2015"/>
            <a:stretch/>
          </p:blipFill>
          <p:spPr>
            <a:xfrm flipH="1">
              <a:off x="-590962" y="3881697"/>
              <a:ext cx="1360414" cy="2661084"/>
            </a:xfrm>
            <a:prstGeom prst="rect">
              <a:avLst/>
            </a:prstGeom>
            <a:noFill/>
            <a:ln>
              <a:noFill/>
            </a:ln>
          </p:spPr>
        </p:pic>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9"/>
        <p:cNvGrpSpPr/>
        <p:nvPr/>
      </p:nvGrpSpPr>
      <p:grpSpPr>
        <a:xfrm>
          <a:off x="0" y="0"/>
          <a:ext cx="0" cy="0"/>
          <a:chOff x="0" y="0"/>
          <a:chExt cx="0" cy="0"/>
        </a:xfrm>
      </p:grpSpPr>
      <p:sp>
        <p:nvSpPr>
          <p:cNvPr id="70" name="Google Shape;70;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71" name="Google Shape;71;p6"/>
          <p:cNvGrpSpPr/>
          <p:nvPr/>
        </p:nvGrpSpPr>
        <p:grpSpPr>
          <a:xfrm>
            <a:off x="362550" y="3149750"/>
            <a:ext cx="8400950" cy="1786425"/>
            <a:chOff x="362550" y="3149750"/>
            <a:chExt cx="8400950" cy="1786425"/>
          </a:xfrm>
        </p:grpSpPr>
        <p:sp>
          <p:nvSpPr>
            <p:cNvPr id="72" name="Google Shape;72;p6"/>
            <p:cNvSpPr/>
            <p:nvPr/>
          </p:nvSpPr>
          <p:spPr>
            <a:xfrm flipH="1">
              <a:off x="362550" y="3149750"/>
              <a:ext cx="100200" cy="2112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nvGrpSpPr>
            <p:cNvPr id="73" name="Google Shape;73;p6"/>
            <p:cNvGrpSpPr/>
            <p:nvPr/>
          </p:nvGrpSpPr>
          <p:grpSpPr>
            <a:xfrm>
              <a:off x="8189250" y="4835975"/>
              <a:ext cx="574250" cy="100200"/>
              <a:chOff x="1297450" y="4159200"/>
              <a:chExt cx="574250" cy="100200"/>
            </a:xfrm>
          </p:grpSpPr>
          <p:sp>
            <p:nvSpPr>
              <p:cNvPr id="74" name="Google Shape;74;p6"/>
              <p:cNvSpPr/>
              <p:nvPr/>
            </p:nvSpPr>
            <p:spPr>
              <a:xfrm rot="-5400000" flipH="1">
                <a:off x="1398400" y="4058250"/>
                <a:ext cx="100200" cy="3021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75" name="Google Shape;75;p6"/>
              <p:cNvSpPr/>
              <p:nvPr/>
            </p:nvSpPr>
            <p:spPr>
              <a:xfrm rot="-5400000" flipH="1">
                <a:off x="1768350" y="4156050"/>
                <a:ext cx="100200" cy="1065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grpSp>
        <p:nvGrpSpPr>
          <p:cNvPr id="76" name="Google Shape;76;p6"/>
          <p:cNvGrpSpPr/>
          <p:nvPr/>
        </p:nvGrpSpPr>
        <p:grpSpPr>
          <a:xfrm>
            <a:off x="-2410326" y="0"/>
            <a:ext cx="12713301" cy="5409424"/>
            <a:chOff x="-2410326" y="0"/>
            <a:chExt cx="12713301" cy="5409424"/>
          </a:xfrm>
        </p:grpSpPr>
        <p:pic>
          <p:nvPicPr>
            <p:cNvPr id="77" name="Google Shape;77;p6"/>
            <p:cNvPicPr preferRelativeResize="0"/>
            <p:nvPr/>
          </p:nvPicPr>
          <p:blipFill rotWithShape="1">
            <a:blip r:embed="rId2">
              <a:alphaModFix/>
            </a:blip>
            <a:srcRect t="2207" b="2207"/>
            <a:stretch/>
          </p:blipFill>
          <p:spPr>
            <a:xfrm rot="10800000" flipH="1">
              <a:off x="-2410326" y="217853"/>
              <a:ext cx="3047603" cy="173736"/>
            </a:xfrm>
            <a:prstGeom prst="rect">
              <a:avLst/>
            </a:prstGeom>
            <a:noFill/>
            <a:ln>
              <a:noFill/>
            </a:ln>
          </p:spPr>
        </p:pic>
        <p:pic>
          <p:nvPicPr>
            <p:cNvPr id="78" name="Google Shape;78;p6"/>
            <p:cNvPicPr preferRelativeResize="0"/>
            <p:nvPr/>
          </p:nvPicPr>
          <p:blipFill rotWithShape="1">
            <a:blip r:embed="rId3">
              <a:alphaModFix/>
            </a:blip>
            <a:srcRect t="19" b="29"/>
            <a:stretch/>
          </p:blipFill>
          <p:spPr>
            <a:xfrm flipH="1">
              <a:off x="-20651" y="3701647"/>
              <a:ext cx="735760" cy="1707776"/>
            </a:xfrm>
            <a:prstGeom prst="rect">
              <a:avLst/>
            </a:prstGeom>
            <a:noFill/>
            <a:ln>
              <a:noFill/>
            </a:ln>
          </p:spPr>
        </p:pic>
        <p:pic>
          <p:nvPicPr>
            <p:cNvPr id="79" name="Google Shape;79;p6"/>
            <p:cNvPicPr preferRelativeResize="0"/>
            <p:nvPr/>
          </p:nvPicPr>
          <p:blipFill>
            <a:blip r:embed="rId4">
              <a:alphaModFix/>
            </a:blip>
            <a:stretch>
              <a:fillRect/>
            </a:stretch>
          </p:blipFill>
          <p:spPr>
            <a:xfrm rot="-5400000" flipH="1">
              <a:off x="8294225" y="225250"/>
              <a:ext cx="2233999" cy="1783499"/>
            </a:xfrm>
            <a:prstGeom prst="rect">
              <a:avLst/>
            </a:prstGeom>
            <a:noFill/>
            <a:ln>
              <a:noFill/>
            </a:ln>
          </p:spPr>
        </p:pic>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80"/>
        <p:cNvGrpSpPr/>
        <p:nvPr/>
      </p:nvGrpSpPr>
      <p:grpSpPr>
        <a:xfrm>
          <a:off x="0" y="0"/>
          <a:ext cx="0" cy="0"/>
          <a:chOff x="0" y="0"/>
          <a:chExt cx="0" cy="0"/>
        </a:xfrm>
      </p:grpSpPr>
      <p:sp>
        <p:nvSpPr>
          <p:cNvPr id="81" name="Google Shape;81;p7"/>
          <p:cNvSpPr txBox="1">
            <a:spLocks noGrp="1"/>
          </p:cNvSpPr>
          <p:nvPr>
            <p:ph type="title"/>
          </p:nvPr>
        </p:nvSpPr>
        <p:spPr>
          <a:xfrm>
            <a:off x="720000" y="445025"/>
            <a:ext cx="3747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82" name="Google Shape;82;p7"/>
          <p:cNvSpPr txBox="1">
            <a:spLocks noGrp="1"/>
          </p:cNvSpPr>
          <p:nvPr>
            <p:ph type="body" idx="1"/>
          </p:nvPr>
        </p:nvSpPr>
        <p:spPr>
          <a:xfrm>
            <a:off x="969025" y="1574450"/>
            <a:ext cx="3498600" cy="23352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2"/>
              </a:buClr>
              <a:buSzPts val="1400"/>
              <a:buChar char="●"/>
              <a:defRPr/>
            </a:lvl1pPr>
            <a:lvl2pPr marL="914400" lvl="1" indent="-304800" rtl="0">
              <a:lnSpc>
                <a:spcPct val="115000"/>
              </a:lnSpc>
              <a:spcBef>
                <a:spcPts val="0"/>
              </a:spcBef>
              <a:spcAft>
                <a:spcPts val="0"/>
              </a:spcAft>
              <a:buSzPts val="1200"/>
              <a:buChar char="○"/>
              <a:defRPr/>
            </a:lvl2pPr>
            <a:lvl3pPr marL="1371600" lvl="2" indent="-304800" rtl="0">
              <a:lnSpc>
                <a:spcPct val="115000"/>
              </a:lnSpc>
              <a:spcBef>
                <a:spcPts val="0"/>
              </a:spcBef>
              <a:spcAft>
                <a:spcPts val="0"/>
              </a:spcAft>
              <a:buSzPts val="1200"/>
              <a:buChar char="■"/>
              <a:defRPr/>
            </a:lvl3pPr>
            <a:lvl4pPr marL="1828800" lvl="3" indent="-304800" rtl="0">
              <a:lnSpc>
                <a:spcPct val="115000"/>
              </a:lnSpc>
              <a:spcBef>
                <a:spcPts val="0"/>
              </a:spcBef>
              <a:spcAft>
                <a:spcPts val="0"/>
              </a:spcAft>
              <a:buSzPts val="1200"/>
              <a:buChar char="●"/>
              <a:defRPr/>
            </a:lvl4pPr>
            <a:lvl5pPr marL="2286000" lvl="4" indent="-304800" rtl="0">
              <a:lnSpc>
                <a:spcPct val="115000"/>
              </a:lnSpc>
              <a:spcBef>
                <a:spcPts val="0"/>
              </a:spcBef>
              <a:spcAft>
                <a:spcPts val="0"/>
              </a:spcAft>
              <a:buSzPts val="1200"/>
              <a:buChar char="○"/>
              <a:defRPr/>
            </a:lvl5pPr>
            <a:lvl6pPr marL="2743200" lvl="5" indent="-304800" rtl="0">
              <a:lnSpc>
                <a:spcPct val="115000"/>
              </a:lnSpc>
              <a:spcBef>
                <a:spcPts val="0"/>
              </a:spcBef>
              <a:spcAft>
                <a:spcPts val="0"/>
              </a:spcAft>
              <a:buSzPts val="1200"/>
              <a:buChar char="■"/>
              <a:defRPr/>
            </a:lvl6pPr>
            <a:lvl7pPr marL="3200400" lvl="6" indent="-304800" rtl="0">
              <a:lnSpc>
                <a:spcPct val="115000"/>
              </a:lnSpc>
              <a:spcBef>
                <a:spcPts val="0"/>
              </a:spcBef>
              <a:spcAft>
                <a:spcPts val="0"/>
              </a:spcAft>
              <a:buSzPts val="1200"/>
              <a:buChar char="●"/>
              <a:defRPr/>
            </a:lvl7pPr>
            <a:lvl8pPr marL="3657600" lvl="7" indent="-304800" rtl="0">
              <a:lnSpc>
                <a:spcPct val="115000"/>
              </a:lnSpc>
              <a:spcBef>
                <a:spcPts val="0"/>
              </a:spcBef>
              <a:spcAft>
                <a:spcPts val="0"/>
              </a:spcAft>
              <a:buSzPts val="1200"/>
              <a:buChar char="○"/>
              <a:defRPr/>
            </a:lvl8pPr>
            <a:lvl9pPr marL="4114800" lvl="8" indent="-304800" rtl="0">
              <a:lnSpc>
                <a:spcPct val="115000"/>
              </a:lnSpc>
              <a:spcBef>
                <a:spcPts val="0"/>
              </a:spcBef>
              <a:spcAft>
                <a:spcPts val="0"/>
              </a:spcAft>
              <a:buSzPts val="1200"/>
              <a:buChar char="■"/>
              <a:defRPr/>
            </a:lvl9pPr>
          </a:lstStyle>
          <a:p>
            <a:endParaRPr/>
          </a:p>
        </p:txBody>
      </p:sp>
      <p:pic>
        <p:nvPicPr>
          <p:cNvPr id="83" name="Google Shape;83;p7"/>
          <p:cNvPicPr preferRelativeResize="0"/>
          <p:nvPr/>
        </p:nvPicPr>
        <p:blipFill rotWithShape="1">
          <a:blip r:embed="rId2">
            <a:alphaModFix/>
          </a:blip>
          <a:srcRect t="16280" b="16280"/>
          <a:stretch/>
        </p:blipFill>
        <p:spPr>
          <a:xfrm rot="4544339">
            <a:off x="8028764" y="1444714"/>
            <a:ext cx="693396" cy="256418"/>
          </a:xfrm>
          <a:prstGeom prst="rect">
            <a:avLst/>
          </a:prstGeom>
          <a:noFill/>
          <a:ln>
            <a:noFill/>
          </a:ln>
        </p:spPr>
      </p:pic>
      <p:grpSp>
        <p:nvGrpSpPr>
          <p:cNvPr id="84" name="Google Shape;84;p7"/>
          <p:cNvGrpSpPr/>
          <p:nvPr/>
        </p:nvGrpSpPr>
        <p:grpSpPr>
          <a:xfrm>
            <a:off x="-297000" y="-143925"/>
            <a:ext cx="11089998" cy="4941763"/>
            <a:chOff x="-297000" y="-143925"/>
            <a:chExt cx="11089998" cy="4941763"/>
          </a:xfrm>
        </p:grpSpPr>
        <p:pic>
          <p:nvPicPr>
            <p:cNvPr id="85" name="Google Shape;85;p7"/>
            <p:cNvPicPr preferRelativeResize="0"/>
            <p:nvPr/>
          </p:nvPicPr>
          <p:blipFill rotWithShape="1">
            <a:blip r:embed="rId3">
              <a:alphaModFix/>
            </a:blip>
            <a:srcRect l="29" r="19"/>
            <a:stretch/>
          </p:blipFill>
          <p:spPr>
            <a:xfrm rot="10800000">
              <a:off x="8279175" y="-143925"/>
              <a:ext cx="2513823" cy="2291649"/>
            </a:xfrm>
            <a:prstGeom prst="rect">
              <a:avLst/>
            </a:prstGeom>
            <a:noFill/>
            <a:ln>
              <a:noFill/>
            </a:ln>
          </p:spPr>
        </p:pic>
        <p:pic>
          <p:nvPicPr>
            <p:cNvPr id="86" name="Google Shape;86;p7"/>
            <p:cNvPicPr preferRelativeResize="0"/>
            <p:nvPr/>
          </p:nvPicPr>
          <p:blipFill rotWithShape="1">
            <a:blip r:embed="rId4">
              <a:alphaModFix/>
            </a:blip>
            <a:srcRect l="2015" r="2015"/>
            <a:stretch/>
          </p:blipFill>
          <p:spPr>
            <a:xfrm rot="5400000" flipH="1">
              <a:off x="7581513" y="-361603"/>
              <a:ext cx="1360414" cy="2661084"/>
            </a:xfrm>
            <a:prstGeom prst="rect">
              <a:avLst/>
            </a:prstGeom>
            <a:noFill/>
            <a:ln>
              <a:noFill/>
            </a:ln>
          </p:spPr>
        </p:pic>
        <p:pic>
          <p:nvPicPr>
            <p:cNvPr id="87" name="Google Shape;87;p7"/>
            <p:cNvPicPr preferRelativeResize="0"/>
            <p:nvPr/>
          </p:nvPicPr>
          <p:blipFill rotWithShape="1">
            <a:blip r:embed="rId5">
              <a:alphaModFix/>
            </a:blip>
            <a:srcRect r="13867"/>
            <a:stretch/>
          </p:blipFill>
          <p:spPr>
            <a:xfrm flipH="1">
              <a:off x="-237873" y="4624102"/>
              <a:ext cx="3047598" cy="173736"/>
            </a:xfrm>
            <a:prstGeom prst="rect">
              <a:avLst/>
            </a:prstGeom>
            <a:noFill/>
            <a:ln>
              <a:noFill/>
            </a:ln>
          </p:spPr>
        </p:pic>
        <p:pic>
          <p:nvPicPr>
            <p:cNvPr id="88" name="Google Shape;88;p7"/>
            <p:cNvPicPr preferRelativeResize="0"/>
            <p:nvPr/>
          </p:nvPicPr>
          <p:blipFill rotWithShape="1">
            <a:blip r:embed="rId6">
              <a:alphaModFix/>
            </a:blip>
            <a:srcRect l="31462" r="-1800"/>
            <a:stretch/>
          </p:blipFill>
          <p:spPr>
            <a:xfrm>
              <a:off x="-297000" y="4286200"/>
              <a:ext cx="1675526" cy="173736"/>
            </a:xfrm>
            <a:prstGeom prst="rect">
              <a:avLst/>
            </a:prstGeom>
            <a:noFill/>
            <a:ln>
              <a:noFill/>
            </a:ln>
          </p:spPr>
        </p:pic>
      </p:grpSp>
      <p:grpSp>
        <p:nvGrpSpPr>
          <p:cNvPr id="89" name="Google Shape;89;p7"/>
          <p:cNvGrpSpPr/>
          <p:nvPr/>
        </p:nvGrpSpPr>
        <p:grpSpPr>
          <a:xfrm>
            <a:off x="3814000" y="535000"/>
            <a:ext cx="2390675" cy="4173700"/>
            <a:chOff x="3814000" y="484900"/>
            <a:chExt cx="2390675" cy="4173700"/>
          </a:xfrm>
        </p:grpSpPr>
        <p:sp>
          <p:nvSpPr>
            <p:cNvPr id="90" name="Google Shape;90;p7"/>
            <p:cNvSpPr/>
            <p:nvPr/>
          </p:nvSpPr>
          <p:spPr>
            <a:xfrm rot="-5400000" flipH="1">
              <a:off x="6048975" y="429400"/>
              <a:ext cx="100200" cy="2112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nvGrpSpPr>
            <p:cNvPr id="91" name="Google Shape;91;p7"/>
            <p:cNvGrpSpPr/>
            <p:nvPr/>
          </p:nvGrpSpPr>
          <p:grpSpPr>
            <a:xfrm rot="10800000">
              <a:off x="3814000" y="4558400"/>
              <a:ext cx="574250" cy="100200"/>
              <a:chOff x="1297450" y="4159200"/>
              <a:chExt cx="574250" cy="100200"/>
            </a:xfrm>
          </p:grpSpPr>
          <p:sp>
            <p:nvSpPr>
              <p:cNvPr id="92" name="Google Shape;92;p7"/>
              <p:cNvSpPr/>
              <p:nvPr/>
            </p:nvSpPr>
            <p:spPr>
              <a:xfrm rot="-5400000" flipH="1">
                <a:off x="1398400" y="4058250"/>
                <a:ext cx="100200" cy="3021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93" name="Google Shape;93;p7"/>
              <p:cNvSpPr/>
              <p:nvPr/>
            </p:nvSpPr>
            <p:spPr>
              <a:xfrm rot="-5400000" flipH="1">
                <a:off x="1768350" y="4156050"/>
                <a:ext cx="100200" cy="1065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sp>
        <p:nvSpPr>
          <p:cNvPr id="94" name="Google Shape;94;p7"/>
          <p:cNvSpPr>
            <a:spLocks noGrp="1"/>
          </p:cNvSpPr>
          <p:nvPr>
            <p:ph type="pic" idx="2"/>
          </p:nvPr>
        </p:nvSpPr>
        <p:spPr>
          <a:xfrm>
            <a:off x="4676300" y="1093275"/>
            <a:ext cx="3346500" cy="3007200"/>
          </a:xfrm>
          <a:prstGeom prst="roundRect">
            <a:avLst>
              <a:gd name="adj" fmla="val 16667"/>
            </a:avLst>
          </a:prstGeom>
          <a:noFill/>
          <a:ln>
            <a:no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95"/>
        <p:cNvGrpSpPr/>
        <p:nvPr/>
      </p:nvGrpSpPr>
      <p:grpSpPr>
        <a:xfrm>
          <a:off x="0" y="0"/>
          <a:ext cx="0" cy="0"/>
          <a:chOff x="0" y="0"/>
          <a:chExt cx="0" cy="0"/>
        </a:xfrm>
      </p:grpSpPr>
      <p:sp>
        <p:nvSpPr>
          <p:cNvPr id="96" name="Google Shape;96;p8"/>
          <p:cNvSpPr txBox="1">
            <a:spLocks noGrp="1"/>
          </p:cNvSpPr>
          <p:nvPr>
            <p:ph type="title"/>
          </p:nvPr>
        </p:nvSpPr>
        <p:spPr>
          <a:xfrm>
            <a:off x="2724150" y="1307100"/>
            <a:ext cx="3695700" cy="2529300"/>
          </a:xfrm>
          <a:prstGeom prst="rect">
            <a:avLst/>
          </a:prstGeom>
        </p:spPr>
        <p:txBody>
          <a:bodyPr spcFirstLastPara="1" wrap="square" lIns="91425" tIns="91425" rIns="91425" bIns="91425" anchor="ctr" anchorCtr="0">
            <a:noAutofit/>
          </a:bodyPr>
          <a:lstStyle>
            <a:lvl1pPr lvl="0" algn="ctr">
              <a:spcBef>
                <a:spcPts val="0"/>
              </a:spcBef>
              <a:spcAft>
                <a:spcPts val="0"/>
              </a:spcAft>
              <a:buSzPts val="5000"/>
              <a:buNone/>
              <a:defRPr sz="5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grpSp>
        <p:nvGrpSpPr>
          <p:cNvPr id="97" name="Google Shape;97;p8"/>
          <p:cNvGrpSpPr/>
          <p:nvPr/>
        </p:nvGrpSpPr>
        <p:grpSpPr>
          <a:xfrm>
            <a:off x="535475" y="609138"/>
            <a:ext cx="8116513" cy="4201525"/>
            <a:chOff x="535475" y="609138"/>
            <a:chExt cx="8116513" cy="4201525"/>
          </a:xfrm>
        </p:grpSpPr>
        <p:sp>
          <p:nvSpPr>
            <p:cNvPr id="98" name="Google Shape;98;p8"/>
            <p:cNvSpPr/>
            <p:nvPr/>
          </p:nvSpPr>
          <p:spPr>
            <a:xfrm flipH="1">
              <a:off x="8551788" y="2482775"/>
              <a:ext cx="100200" cy="4113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99" name="Google Shape;99;p8"/>
            <p:cNvSpPr/>
            <p:nvPr/>
          </p:nvSpPr>
          <p:spPr>
            <a:xfrm rot="-5400000" flipH="1">
              <a:off x="6820225" y="4689913"/>
              <a:ext cx="100200" cy="1413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nvGrpSpPr>
            <p:cNvPr id="100" name="Google Shape;100;p8"/>
            <p:cNvGrpSpPr/>
            <p:nvPr/>
          </p:nvGrpSpPr>
          <p:grpSpPr>
            <a:xfrm>
              <a:off x="535475" y="609138"/>
              <a:ext cx="574250" cy="100200"/>
              <a:chOff x="1297450" y="4159200"/>
              <a:chExt cx="574250" cy="100200"/>
            </a:xfrm>
          </p:grpSpPr>
          <p:sp>
            <p:nvSpPr>
              <p:cNvPr id="101" name="Google Shape;101;p8"/>
              <p:cNvSpPr/>
              <p:nvPr/>
            </p:nvSpPr>
            <p:spPr>
              <a:xfrm rot="-5400000" flipH="1">
                <a:off x="1398400" y="4058250"/>
                <a:ext cx="100200" cy="3021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02" name="Google Shape;102;p8"/>
              <p:cNvSpPr/>
              <p:nvPr/>
            </p:nvSpPr>
            <p:spPr>
              <a:xfrm rot="-5400000" flipH="1">
                <a:off x="1768350" y="4156050"/>
                <a:ext cx="100200" cy="1065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grpSp>
        <p:nvGrpSpPr>
          <p:cNvPr id="103" name="Google Shape;103;p8"/>
          <p:cNvGrpSpPr/>
          <p:nvPr/>
        </p:nvGrpSpPr>
        <p:grpSpPr>
          <a:xfrm>
            <a:off x="-589910" y="-3"/>
            <a:ext cx="10239261" cy="5730977"/>
            <a:chOff x="-589910" y="-3"/>
            <a:chExt cx="10239261" cy="5730977"/>
          </a:xfrm>
        </p:grpSpPr>
        <p:pic>
          <p:nvPicPr>
            <p:cNvPr id="104" name="Google Shape;104;p8"/>
            <p:cNvPicPr preferRelativeResize="0"/>
            <p:nvPr/>
          </p:nvPicPr>
          <p:blipFill rotWithShape="1">
            <a:blip r:embed="rId2">
              <a:alphaModFix/>
            </a:blip>
            <a:srcRect t="29" b="19"/>
            <a:stretch/>
          </p:blipFill>
          <p:spPr>
            <a:xfrm rot="10800000" flipH="1">
              <a:off x="7126533" y="-3"/>
              <a:ext cx="2522819" cy="2361427"/>
            </a:xfrm>
            <a:prstGeom prst="rect">
              <a:avLst/>
            </a:prstGeom>
            <a:noFill/>
            <a:ln>
              <a:noFill/>
            </a:ln>
          </p:spPr>
        </p:pic>
        <p:pic>
          <p:nvPicPr>
            <p:cNvPr id="105" name="Google Shape;105;p8"/>
            <p:cNvPicPr preferRelativeResize="0"/>
            <p:nvPr/>
          </p:nvPicPr>
          <p:blipFill rotWithShape="1">
            <a:blip r:embed="rId3">
              <a:alphaModFix/>
            </a:blip>
            <a:srcRect l="1484" r="1484"/>
            <a:stretch/>
          </p:blipFill>
          <p:spPr>
            <a:xfrm flipH="1">
              <a:off x="-589910" y="3069890"/>
              <a:ext cx="1360414" cy="2661084"/>
            </a:xfrm>
            <a:prstGeom prst="rect">
              <a:avLst/>
            </a:prstGeom>
            <a:noFill/>
            <a:ln>
              <a:noFill/>
            </a:ln>
          </p:spPr>
        </p:pic>
        <p:pic>
          <p:nvPicPr>
            <p:cNvPr id="106" name="Google Shape;106;p8"/>
            <p:cNvPicPr preferRelativeResize="0"/>
            <p:nvPr/>
          </p:nvPicPr>
          <p:blipFill rotWithShape="1">
            <a:blip r:embed="rId4">
              <a:alphaModFix/>
            </a:blip>
            <a:srcRect l="5276" b="-10"/>
            <a:stretch/>
          </p:blipFill>
          <p:spPr>
            <a:xfrm rot="10800000">
              <a:off x="7714713" y="4673700"/>
              <a:ext cx="1774377" cy="173736"/>
            </a:xfrm>
            <a:prstGeom prst="rect">
              <a:avLst/>
            </a:prstGeom>
            <a:noFill/>
            <a:ln>
              <a:noFill/>
            </a:ln>
          </p:spPr>
        </p:pic>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07"/>
        <p:cNvGrpSpPr/>
        <p:nvPr/>
      </p:nvGrpSpPr>
      <p:grpSpPr>
        <a:xfrm>
          <a:off x="0" y="0"/>
          <a:ext cx="0" cy="0"/>
          <a:chOff x="0" y="0"/>
          <a:chExt cx="0" cy="0"/>
        </a:xfrm>
      </p:grpSpPr>
      <p:sp>
        <p:nvSpPr>
          <p:cNvPr id="108" name="Google Shape;108;p9"/>
          <p:cNvSpPr txBox="1">
            <a:spLocks noGrp="1"/>
          </p:cNvSpPr>
          <p:nvPr>
            <p:ph type="title"/>
          </p:nvPr>
        </p:nvSpPr>
        <p:spPr>
          <a:xfrm>
            <a:off x="2201850" y="1919024"/>
            <a:ext cx="4740300" cy="841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4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09" name="Google Shape;109;p9"/>
          <p:cNvSpPr txBox="1">
            <a:spLocks noGrp="1"/>
          </p:cNvSpPr>
          <p:nvPr>
            <p:ph type="subTitle" idx="1"/>
          </p:nvPr>
        </p:nvSpPr>
        <p:spPr>
          <a:xfrm>
            <a:off x="2201925" y="2762076"/>
            <a:ext cx="4740300" cy="1130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4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grpSp>
        <p:nvGrpSpPr>
          <p:cNvPr id="110" name="Google Shape;110;p9"/>
          <p:cNvGrpSpPr/>
          <p:nvPr/>
        </p:nvGrpSpPr>
        <p:grpSpPr>
          <a:xfrm>
            <a:off x="503975" y="608950"/>
            <a:ext cx="7975025" cy="4273975"/>
            <a:chOff x="503975" y="608950"/>
            <a:chExt cx="7975025" cy="4273975"/>
          </a:xfrm>
        </p:grpSpPr>
        <p:sp>
          <p:nvSpPr>
            <p:cNvPr id="111" name="Google Shape;111;p9"/>
            <p:cNvSpPr/>
            <p:nvPr/>
          </p:nvSpPr>
          <p:spPr>
            <a:xfrm flipH="1">
              <a:off x="503975" y="3493925"/>
              <a:ext cx="100200" cy="2112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12" name="Google Shape;112;p9"/>
            <p:cNvSpPr/>
            <p:nvPr/>
          </p:nvSpPr>
          <p:spPr>
            <a:xfrm flipH="1">
              <a:off x="8378800" y="2409100"/>
              <a:ext cx="100200" cy="4113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13" name="Google Shape;113;p9"/>
            <p:cNvSpPr/>
            <p:nvPr/>
          </p:nvSpPr>
          <p:spPr>
            <a:xfrm rot="-5400000" flipH="1">
              <a:off x="4776900" y="4762175"/>
              <a:ext cx="100200" cy="1413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nvGrpSpPr>
            <p:cNvPr id="114" name="Google Shape;114;p9"/>
            <p:cNvGrpSpPr/>
            <p:nvPr/>
          </p:nvGrpSpPr>
          <p:grpSpPr>
            <a:xfrm>
              <a:off x="7070850" y="608950"/>
              <a:ext cx="574250" cy="100200"/>
              <a:chOff x="1297450" y="4159200"/>
              <a:chExt cx="574250" cy="100200"/>
            </a:xfrm>
          </p:grpSpPr>
          <p:sp>
            <p:nvSpPr>
              <p:cNvPr id="115" name="Google Shape;115;p9"/>
              <p:cNvSpPr/>
              <p:nvPr/>
            </p:nvSpPr>
            <p:spPr>
              <a:xfrm rot="-5400000" flipH="1">
                <a:off x="1398400" y="4058250"/>
                <a:ext cx="100200" cy="3021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16" name="Google Shape;116;p9"/>
              <p:cNvSpPr/>
              <p:nvPr/>
            </p:nvSpPr>
            <p:spPr>
              <a:xfrm rot="-5400000" flipH="1">
                <a:off x="1768350" y="4156050"/>
                <a:ext cx="100200" cy="1065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grpSp>
        <p:nvGrpSpPr>
          <p:cNvPr id="117" name="Google Shape;117;p9"/>
          <p:cNvGrpSpPr/>
          <p:nvPr/>
        </p:nvGrpSpPr>
        <p:grpSpPr>
          <a:xfrm>
            <a:off x="0" y="-82062"/>
            <a:ext cx="9191719" cy="5225556"/>
            <a:chOff x="0" y="-82062"/>
            <a:chExt cx="9191719" cy="5225556"/>
          </a:xfrm>
        </p:grpSpPr>
        <p:pic>
          <p:nvPicPr>
            <p:cNvPr id="118" name="Google Shape;118;p9"/>
            <p:cNvPicPr preferRelativeResize="0"/>
            <p:nvPr/>
          </p:nvPicPr>
          <p:blipFill rotWithShape="1">
            <a:blip r:embed="rId2">
              <a:alphaModFix/>
            </a:blip>
            <a:srcRect/>
            <a:stretch/>
          </p:blipFill>
          <p:spPr>
            <a:xfrm rot="-5400000">
              <a:off x="7187373" y="3139148"/>
              <a:ext cx="2229714" cy="1778977"/>
            </a:xfrm>
            <a:prstGeom prst="rect">
              <a:avLst/>
            </a:prstGeom>
            <a:noFill/>
            <a:ln>
              <a:noFill/>
            </a:ln>
          </p:spPr>
        </p:pic>
        <p:pic>
          <p:nvPicPr>
            <p:cNvPr id="119" name="Google Shape;119;p9"/>
            <p:cNvPicPr preferRelativeResize="0"/>
            <p:nvPr/>
          </p:nvPicPr>
          <p:blipFill>
            <a:blip r:embed="rId3">
              <a:alphaModFix/>
            </a:blip>
            <a:stretch>
              <a:fillRect/>
            </a:stretch>
          </p:blipFill>
          <p:spPr>
            <a:xfrm rot="5400000" flipH="1">
              <a:off x="-358190" y="276127"/>
              <a:ext cx="2409103" cy="1692724"/>
            </a:xfrm>
            <a:prstGeom prst="rect">
              <a:avLst/>
            </a:prstGeom>
            <a:noFill/>
            <a:ln>
              <a:noFill/>
            </a:ln>
          </p:spPr>
        </p:pic>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20"/>
        <p:cNvGrpSpPr/>
        <p:nvPr/>
      </p:nvGrpSpPr>
      <p:grpSpPr>
        <a:xfrm>
          <a:off x="0" y="0"/>
          <a:ext cx="0" cy="0"/>
          <a:chOff x="0" y="0"/>
          <a:chExt cx="0" cy="0"/>
        </a:xfrm>
      </p:grpSpPr>
      <p:sp>
        <p:nvSpPr>
          <p:cNvPr id="121" name="Google Shape;121;p10"/>
          <p:cNvSpPr>
            <a:spLocks noGrp="1"/>
          </p:cNvSpPr>
          <p:nvPr>
            <p:ph type="pic" idx="2"/>
          </p:nvPr>
        </p:nvSpPr>
        <p:spPr>
          <a:xfrm>
            <a:off x="-6875" y="0"/>
            <a:ext cx="9144000" cy="5157300"/>
          </a:xfrm>
          <a:prstGeom prst="rect">
            <a:avLst/>
          </a:prstGeom>
          <a:noFill/>
          <a:ln>
            <a:noFill/>
          </a:ln>
        </p:spPr>
      </p:sp>
      <p:sp>
        <p:nvSpPr>
          <p:cNvPr id="122" name="Google Shape;122;p10"/>
          <p:cNvSpPr txBox="1">
            <a:spLocks noGrp="1"/>
          </p:cNvSpPr>
          <p:nvPr>
            <p:ph type="title"/>
          </p:nvPr>
        </p:nvSpPr>
        <p:spPr>
          <a:xfrm>
            <a:off x="720000" y="4038000"/>
            <a:ext cx="7704000" cy="572700"/>
          </a:xfrm>
          <a:prstGeom prst="rect">
            <a:avLst/>
          </a:prstGeom>
          <a:solidFill>
            <a:schemeClr val="lt1"/>
          </a:solidFill>
        </p:spPr>
        <p:txBody>
          <a:bodyPr spcFirstLastPara="1" wrap="square" lIns="91425" tIns="91425" rIns="91425" bIns="91425" anchor="ctr" anchorCtr="0">
            <a:noAutofit/>
          </a:bodyPr>
          <a:lstStyle>
            <a:lvl1pPr lvl="0" algn="ctr" rtl="0">
              <a:spcBef>
                <a:spcPts val="0"/>
              </a:spcBef>
              <a:spcAft>
                <a:spcPts val="0"/>
              </a:spcAft>
              <a:buSzPts val="30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29.xml"/><Relationship Id="rId1"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5100" y="445025"/>
            <a:ext cx="77139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DM Sans Black"/>
              <a:buNone/>
              <a:defRPr sz="3000">
                <a:solidFill>
                  <a:schemeClr val="dk1"/>
                </a:solidFill>
                <a:latin typeface="DM Sans Black"/>
                <a:ea typeface="DM Sans Black"/>
                <a:cs typeface="DM Sans Black"/>
                <a:sym typeface="DM Sans Black"/>
              </a:defRPr>
            </a:lvl1pPr>
            <a:lvl2pPr lvl="1" rtl="0">
              <a:spcBef>
                <a:spcPts val="0"/>
              </a:spcBef>
              <a:spcAft>
                <a:spcPts val="0"/>
              </a:spcAft>
              <a:buClr>
                <a:schemeClr val="dk1"/>
              </a:buClr>
              <a:buSzPts val="3500"/>
              <a:buFont typeface="DM Sans ExtraBold"/>
              <a:buNone/>
              <a:defRPr sz="3500">
                <a:solidFill>
                  <a:schemeClr val="dk1"/>
                </a:solidFill>
                <a:latin typeface="DM Sans ExtraBold"/>
                <a:ea typeface="DM Sans ExtraBold"/>
                <a:cs typeface="DM Sans ExtraBold"/>
                <a:sym typeface="DM Sans ExtraBold"/>
              </a:defRPr>
            </a:lvl2pPr>
            <a:lvl3pPr lvl="2" rtl="0">
              <a:spcBef>
                <a:spcPts val="0"/>
              </a:spcBef>
              <a:spcAft>
                <a:spcPts val="0"/>
              </a:spcAft>
              <a:buClr>
                <a:schemeClr val="dk1"/>
              </a:buClr>
              <a:buSzPts val="3500"/>
              <a:buFont typeface="DM Sans ExtraBold"/>
              <a:buNone/>
              <a:defRPr sz="3500">
                <a:solidFill>
                  <a:schemeClr val="dk1"/>
                </a:solidFill>
                <a:latin typeface="DM Sans ExtraBold"/>
                <a:ea typeface="DM Sans ExtraBold"/>
                <a:cs typeface="DM Sans ExtraBold"/>
                <a:sym typeface="DM Sans ExtraBold"/>
              </a:defRPr>
            </a:lvl3pPr>
            <a:lvl4pPr lvl="3" rtl="0">
              <a:spcBef>
                <a:spcPts val="0"/>
              </a:spcBef>
              <a:spcAft>
                <a:spcPts val="0"/>
              </a:spcAft>
              <a:buClr>
                <a:schemeClr val="dk1"/>
              </a:buClr>
              <a:buSzPts val="3500"/>
              <a:buFont typeface="DM Sans ExtraBold"/>
              <a:buNone/>
              <a:defRPr sz="3500">
                <a:solidFill>
                  <a:schemeClr val="dk1"/>
                </a:solidFill>
                <a:latin typeface="DM Sans ExtraBold"/>
                <a:ea typeface="DM Sans ExtraBold"/>
                <a:cs typeface="DM Sans ExtraBold"/>
                <a:sym typeface="DM Sans ExtraBold"/>
              </a:defRPr>
            </a:lvl4pPr>
            <a:lvl5pPr lvl="4" rtl="0">
              <a:spcBef>
                <a:spcPts val="0"/>
              </a:spcBef>
              <a:spcAft>
                <a:spcPts val="0"/>
              </a:spcAft>
              <a:buClr>
                <a:schemeClr val="dk1"/>
              </a:buClr>
              <a:buSzPts val="3500"/>
              <a:buFont typeface="DM Sans ExtraBold"/>
              <a:buNone/>
              <a:defRPr sz="3500">
                <a:solidFill>
                  <a:schemeClr val="dk1"/>
                </a:solidFill>
                <a:latin typeface="DM Sans ExtraBold"/>
                <a:ea typeface="DM Sans ExtraBold"/>
                <a:cs typeface="DM Sans ExtraBold"/>
                <a:sym typeface="DM Sans ExtraBold"/>
              </a:defRPr>
            </a:lvl5pPr>
            <a:lvl6pPr lvl="5" rtl="0">
              <a:spcBef>
                <a:spcPts val="0"/>
              </a:spcBef>
              <a:spcAft>
                <a:spcPts val="0"/>
              </a:spcAft>
              <a:buClr>
                <a:schemeClr val="dk1"/>
              </a:buClr>
              <a:buSzPts val="3500"/>
              <a:buFont typeface="DM Sans ExtraBold"/>
              <a:buNone/>
              <a:defRPr sz="3500">
                <a:solidFill>
                  <a:schemeClr val="dk1"/>
                </a:solidFill>
                <a:latin typeface="DM Sans ExtraBold"/>
                <a:ea typeface="DM Sans ExtraBold"/>
                <a:cs typeface="DM Sans ExtraBold"/>
                <a:sym typeface="DM Sans ExtraBold"/>
              </a:defRPr>
            </a:lvl6pPr>
            <a:lvl7pPr lvl="6" rtl="0">
              <a:spcBef>
                <a:spcPts val="0"/>
              </a:spcBef>
              <a:spcAft>
                <a:spcPts val="0"/>
              </a:spcAft>
              <a:buClr>
                <a:schemeClr val="dk1"/>
              </a:buClr>
              <a:buSzPts val="3500"/>
              <a:buFont typeface="DM Sans ExtraBold"/>
              <a:buNone/>
              <a:defRPr sz="3500">
                <a:solidFill>
                  <a:schemeClr val="dk1"/>
                </a:solidFill>
                <a:latin typeface="DM Sans ExtraBold"/>
                <a:ea typeface="DM Sans ExtraBold"/>
                <a:cs typeface="DM Sans ExtraBold"/>
                <a:sym typeface="DM Sans ExtraBold"/>
              </a:defRPr>
            </a:lvl7pPr>
            <a:lvl8pPr lvl="7" rtl="0">
              <a:spcBef>
                <a:spcPts val="0"/>
              </a:spcBef>
              <a:spcAft>
                <a:spcPts val="0"/>
              </a:spcAft>
              <a:buClr>
                <a:schemeClr val="dk1"/>
              </a:buClr>
              <a:buSzPts val="3500"/>
              <a:buFont typeface="DM Sans ExtraBold"/>
              <a:buNone/>
              <a:defRPr sz="3500">
                <a:solidFill>
                  <a:schemeClr val="dk1"/>
                </a:solidFill>
                <a:latin typeface="DM Sans ExtraBold"/>
                <a:ea typeface="DM Sans ExtraBold"/>
                <a:cs typeface="DM Sans ExtraBold"/>
                <a:sym typeface="DM Sans ExtraBold"/>
              </a:defRPr>
            </a:lvl8pPr>
            <a:lvl9pPr lvl="8" rtl="0">
              <a:spcBef>
                <a:spcPts val="0"/>
              </a:spcBef>
              <a:spcAft>
                <a:spcPts val="0"/>
              </a:spcAft>
              <a:buClr>
                <a:schemeClr val="dk1"/>
              </a:buClr>
              <a:buSzPts val="3500"/>
              <a:buFont typeface="DM Sans ExtraBold"/>
              <a:buNone/>
              <a:defRPr sz="3500">
                <a:solidFill>
                  <a:schemeClr val="dk1"/>
                </a:solidFill>
                <a:latin typeface="DM Sans ExtraBold"/>
                <a:ea typeface="DM Sans ExtraBold"/>
                <a:cs typeface="DM Sans ExtraBold"/>
                <a:sym typeface="DM Sans ExtraBold"/>
              </a:defRPr>
            </a:lvl9pPr>
          </a:lstStyle>
          <a:p>
            <a:endParaRPr/>
          </a:p>
        </p:txBody>
      </p:sp>
      <p:sp>
        <p:nvSpPr>
          <p:cNvPr id="7" name="Google Shape;7;p1"/>
          <p:cNvSpPr txBox="1">
            <a:spLocks noGrp="1"/>
          </p:cNvSpPr>
          <p:nvPr>
            <p:ph type="body" idx="1"/>
          </p:nvPr>
        </p:nvSpPr>
        <p:spPr>
          <a:xfrm>
            <a:off x="715100" y="1152475"/>
            <a:ext cx="77139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lt1"/>
              </a:buClr>
              <a:buSzPts val="1200"/>
              <a:buFont typeface="Karla"/>
              <a:buChar char="●"/>
              <a:defRPr sz="1200">
                <a:solidFill>
                  <a:schemeClr val="dk1"/>
                </a:solidFill>
                <a:latin typeface="Karla"/>
                <a:ea typeface="Karla"/>
                <a:cs typeface="Karla"/>
                <a:sym typeface="Karla"/>
              </a:defRPr>
            </a:lvl1pPr>
            <a:lvl2pPr marL="914400" lvl="1" indent="-304800">
              <a:lnSpc>
                <a:spcPct val="100000"/>
              </a:lnSpc>
              <a:spcBef>
                <a:spcPts val="0"/>
              </a:spcBef>
              <a:spcAft>
                <a:spcPts val="0"/>
              </a:spcAft>
              <a:buClr>
                <a:schemeClr val="dk1"/>
              </a:buClr>
              <a:buSzPts val="1200"/>
              <a:buFont typeface="Karla"/>
              <a:buChar char="○"/>
              <a:defRPr sz="1200">
                <a:solidFill>
                  <a:schemeClr val="dk1"/>
                </a:solidFill>
                <a:latin typeface="Karla"/>
                <a:ea typeface="Karla"/>
                <a:cs typeface="Karla"/>
                <a:sym typeface="Karla"/>
              </a:defRPr>
            </a:lvl2pPr>
            <a:lvl3pPr marL="1371600" lvl="2" indent="-304800">
              <a:lnSpc>
                <a:spcPct val="100000"/>
              </a:lnSpc>
              <a:spcBef>
                <a:spcPts val="0"/>
              </a:spcBef>
              <a:spcAft>
                <a:spcPts val="0"/>
              </a:spcAft>
              <a:buClr>
                <a:schemeClr val="dk1"/>
              </a:buClr>
              <a:buSzPts val="1200"/>
              <a:buFont typeface="Karla"/>
              <a:buChar char="■"/>
              <a:defRPr sz="1200">
                <a:solidFill>
                  <a:schemeClr val="dk1"/>
                </a:solidFill>
                <a:latin typeface="Karla"/>
                <a:ea typeface="Karla"/>
                <a:cs typeface="Karla"/>
                <a:sym typeface="Karla"/>
              </a:defRPr>
            </a:lvl3pPr>
            <a:lvl4pPr marL="1828800" lvl="3" indent="-304800">
              <a:lnSpc>
                <a:spcPct val="100000"/>
              </a:lnSpc>
              <a:spcBef>
                <a:spcPts val="0"/>
              </a:spcBef>
              <a:spcAft>
                <a:spcPts val="0"/>
              </a:spcAft>
              <a:buClr>
                <a:schemeClr val="dk1"/>
              </a:buClr>
              <a:buSzPts val="1200"/>
              <a:buFont typeface="Karla"/>
              <a:buChar char="●"/>
              <a:defRPr sz="1200">
                <a:solidFill>
                  <a:schemeClr val="dk1"/>
                </a:solidFill>
                <a:latin typeface="Karla"/>
                <a:ea typeface="Karla"/>
                <a:cs typeface="Karla"/>
                <a:sym typeface="Karla"/>
              </a:defRPr>
            </a:lvl4pPr>
            <a:lvl5pPr marL="2286000" lvl="4" indent="-304800">
              <a:lnSpc>
                <a:spcPct val="100000"/>
              </a:lnSpc>
              <a:spcBef>
                <a:spcPts val="0"/>
              </a:spcBef>
              <a:spcAft>
                <a:spcPts val="0"/>
              </a:spcAft>
              <a:buClr>
                <a:schemeClr val="dk1"/>
              </a:buClr>
              <a:buSzPts val="1200"/>
              <a:buFont typeface="Karla"/>
              <a:buChar char="○"/>
              <a:defRPr sz="1200">
                <a:solidFill>
                  <a:schemeClr val="dk1"/>
                </a:solidFill>
                <a:latin typeface="Karla"/>
                <a:ea typeface="Karla"/>
                <a:cs typeface="Karla"/>
                <a:sym typeface="Karla"/>
              </a:defRPr>
            </a:lvl5pPr>
            <a:lvl6pPr marL="2743200" lvl="5" indent="-304800">
              <a:lnSpc>
                <a:spcPct val="100000"/>
              </a:lnSpc>
              <a:spcBef>
                <a:spcPts val="0"/>
              </a:spcBef>
              <a:spcAft>
                <a:spcPts val="0"/>
              </a:spcAft>
              <a:buClr>
                <a:schemeClr val="dk1"/>
              </a:buClr>
              <a:buSzPts val="1200"/>
              <a:buFont typeface="Karla"/>
              <a:buChar char="■"/>
              <a:defRPr sz="1200">
                <a:solidFill>
                  <a:schemeClr val="dk1"/>
                </a:solidFill>
                <a:latin typeface="Karla"/>
                <a:ea typeface="Karla"/>
                <a:cs typeface="Karla"/>
                <a:sym typeface="Karla"/>
              </a:defRPr>
            </a:lvl6pPr>
            <a:lvl7pPr marL="3200400" lvl="6" indent="-304800">
              <a:lnSpc>
                <a:spcPct val="100000"/>
              </a:lnSpc>
              <a:spcBef>
                <a:spcPts val="0"/>
              </a:spcBef>
              <a:spcAft>
                <a:spcPts val="0"/>
              </a:spcAft>
              <a:buClr>
                <a:schemeClr val="dk1"/>
              </a:buClr>
              <a:buSzPts val="1200"/>
              <a:buFont typeface="Karla"/>
              <a:buChar char="●"/>
              <a:defRPr sz="1200">
                <a:solidFill>
                  <a:schemeClr val="dk1"/>
                </a:solidFill>
                <a:latin typeface="Karla"/>
                <a:ea typeface="Karla"/>
                <a:cs typeface="Karla"/>
                <a:sym typeface="Karla"/>
              </a:defRPr>
            </a:lvl7pPr>
            <a:lvl8pPr marL="3657600" lvl="7" indent="-304800">
              <a:lnSpc>
                <a:spcPct val="100000"/>
              </a:lnSpc>
              <a:spcBef>
                <a:spcPts val="0"/>
              </a:spcBef>
              <a:spcAft>
                <a:spcPts val="0"/>
              </a:spcAft>
              <a:buClr>
                <a:schemeClr val="dk1"/>
              </a:buClr>
              <a:buSzPts val="1200"/>
              <a:buFont typeface="Karla"/>
              <a:buChar char="○"/>
              <a:defRPr sz="1200">
                <a:solidFill>
                  <a:schemeClr val="dk1"/>
                </a:solidFill>
                <a:latin typeface="Karla"/>
                <a:ea typeface="Karla"/>
                <a:cs typeface="Karla"/>
                <a:sym typeface="Karla"/>
              </a:defRPr>
            </a:lvl8pPr>
            <a:lvl9pPr marL="4114800" lvl="8" indent="-304800">
              <a:lnSpc>
                <a:spcPct val="100000"/>
              </a:lnSpc>
              <a:spcBef>
                <a:spcPts val="0"/>
              </a:spcBef>
              <a:spcAft>
                <a:spcPts val="0"/>
              </a:spcAft>
              <a:buClr>
                <a:schemeClr val="dk1"/>
              </a:buClr>
              <a:buSzPts val="1200"/>
              <a:buFont typeface="Karla"/>
              <a:buChar char="■"/>
              <a:defRPr sz="1200">
                <a:solidFill>
                  <a:schemeClr val="dk1"/>
                </a:solidFill>
                <a:latin typeface="Karla"/>
                <a:ea typeface="Karla"/>
                <a:cs typeface="Karla"/>
                <a:sym typeface="Karla"/>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375"/>
        <p:cNvGrpSpPr/>
        <p:nvPr/>
      </p:nvGrpSpPr>
      <p:grpSpPr>
        <a:xfrm>
          <a:off x="0" y="0"/>
          <a:ext cx="0" cy="0"/>
          <a:chOff x="0" y="0"/>
          <a:chExt cx="0" cy="0"/>
        </a:xfrm>
      </p:grpSpPr>
      <p:sp>
        <p:nvSpPr>
          <p:cNvPr id="376" name="Google Shape;376;p29"/>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None/>
              <a:defRPr sz="2400">
                <a:solidFill>
                  <a:srgbClr val="FFFFFF"/>
                </a:solidFill>
              </a:defRPr>
            </a:lvl1pPr>
            <a:lvl2pPr lvl="1" algn="ctr" rtl="0">
              <a:spcBef>
                <a:spcPts val="0"/>
              </a:spcBef>
              <a:spcAft>
                <a:spcPts val="0"/>
              </a:spcAft>
              <a:buClr>
                <a:srgbClr val="FFFFFF"/>
              </a:buClr>
              <a:buSzPts val="2400"/>
              <a:buNone/>
              <a:defRPr sz="2400">
                <a:solidFill>
                  <a:srgbClr val="FFFFFF"/>
                </a:solidFill>
              </a:defRPr>
            </a:lvl2pPr>
            <a:lvl3pPr lvl="2" algn="ctr" rtl="0">
              <a:spcBef>
                <a:spcPts val="0"/>
              </a:spcBef>
              <a:spcAft>
                <a:spcPts val="0"/>
              </a:spcAft>
              <a:buClr>
                <a:srgbClr val="FFFFFF"/>
              </a:buClr>
              <a:buSzPts val="2400"/>
              <a:buNone/>
              <a:defRPr sz="2400">
                <a:solidFill>
                  <a:srgbClr val="FFFFFF"/>
                </a:solidFill>
              </a:defRPr>
            </a:lvl3pPr>
            <a:lvl4pPr lvl="3" algn="ctr" rtl="0">
              <a:spcBef>
                <a:spcPts val="0"/>
              </a:spcBef>
              <a:spcAft>
                <a:spcPts val="0"/>
              </a:spcAft>
              <a:buClr>
                <a:srgbClr val="FFFFFF"/>
              </a:buClr>
              <a:buSzPts val="2400"/>
              <a:buNone/>
              <a:defRPr sz="2400">
                <a:solidFill>
                  <a:srgbClr val="FFFFFF"/>
                </a:solidFill>
              </a:defRPr>
            </a:lvl4pPr>
            <a:lvl5pPr lvl="4" algn="ctr" rtl="0">
              <a:spcBef>
                <a:spcPts val="0"/>
              </a:spcBef>
              <a:spcAft>
                <a:spcPts val="0"/>
              </a:spcAft>
              <a:buClr>
                <a:srgbClr val="FFFFFF"/>
              </a:buClr>
              <a:buSzPts val="2400"/>
              <a:buNone/>
              <a:defRPr sz="2400">
                <a:solidFill>
                  <a:srgbClr val="FFFFFF"/>
                </a:solidFill>
              </a:defRPr>
            </a:lvl5pPr>
            <a:lvl6pPr lvl="5" algn="ctr" rtl="0">
              <a:spcBef>
                <a:spcPts val="0"/>
              </a:spcBef>
              <a:spcAft>
                <a:spcPts val="0"/>
              </a:spcAft>
              <a:buClr>
                <a:srgbClr val="FFFFFF"/>
              </a:buClr>
              <a:buSzPts val="2400"/>
              <a:buNone/>
              <a:defRPr sz="2400">
                <a:solidFill>
                  <a:srgbClr val="FFFFFF"/>
                </a:solidFill>
              </a:defRPr>
            </a:lvl6pPr>
            <a:lvl7pPr lvl="6" algn="ctr" rtl="0">
              <a:spcBef>
                <a:spcPts val="0"/>
              </a:spcBef>
              <a:spcAft>
                <a:spcPts val="0"/>
              </a:spcAft>
              <a:buClr>
                <a:srgbClr val="FFFFFF"/>
              </a:buClr>
              <a:buSzPts val="2400"/>
              <a:buNone/>
              <a:defRPr sz="2400">
                <a:solidFill>
                  <a:srgbClr val="FFFFFF"/>
                </a:solidFill>
              </a:defRPr>
            </a:lvl7pPr>
            <a:lvl8pPr lvl="7" algn="ctr" rtl="0">
              <a:spcBef>
                <a:spcPts val="0"/>
              </a:spcBef>
              <a:spcAft>
                <a:spcPts val="0"/>
              </a:spcAft>
              <a:buClr>
                <a:srgbClr val="FFFFFF"/>
              </a:buClr>
              <a:buSzPts val="2400"/>
              <a:buNone/>
              <a:defRPr sz="2400">
                <a:solidFill>
                  <a:srgbClr val="FFFFFF"/>
                </a:solidFill>
              </a:defRPr>
            </a:lvl8pPr>
            <a:lvl9pPr lvl="8" algn="ctr" rtl="0">
              <a:spcBef>
                <a:spcPts val="0"/>
              </a:spcBef>
              <a:spcAft>
                <a:spcPts val="0"/>
              </a:spcAft>
              <a:buClr>
                <a:srgbClr val="FFFFFF"/>
              </a:buClr>
              <a:buSzPts val="2400"/>
              <a:buNone/>
              <a:defRPr sz="2400">
                <a:solidFill>
                  <a:srgbClr val="FFFFFF"/>
                </a:solidFill>
              </a:defRPr>
            </a:lvl9pPr>
          </a:lstStyle>
          <a:p>
            <a:endParaRPr/>
          </a:p>
        </p:txBody>
      </p:sp>
      <p:sp>
        <p:nvSpPr>
          <p:cNvPr id="377" name="Google Shape;377;p29"/>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75" r:id="rId1"/>
    <p:sldLayoutId id="2147483676" r:id="rId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21.xml"/></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21.xml"/><Relationship Id="rId4" Type="http://schemas.openxmlformats.org/officeDocument/2006/relationships/image" Target="../media/image30.png"/></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21.xml"/></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3.xml"/><Relationship Id="rId1" Type="http://schemas.openxmlformats.org/officeDocument/2006/relationships/slideLayout" Target="../slideLayouts/slideLayout21.xml"/></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4.xml"/><Relationship Id="rId1" Type="http://schemas.openxmlformats.org/officeDocument/2006/relationships/slideLayout" Target="../slideLayouts/slideLayout2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21.xml"/></Relationships>
</file>

<file path=ppt/slides/_rels/slide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21.xml"/></Relationships>
</file>

<file path=ppt/slides/_rels/slide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21.xml"/></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21.xml"/><Relationship Id="rId4" Type="http://schemas.openxmlformats.org/officeDocument/2006/relationships/image" Target="../media/image26.png"/></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2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84"/>
        <p:cNvGrpSpPr/>
        <p:nvPr/>
      </p:nvGrpSpPr>
      <p:grpSpPr>
        <a:xfrm>
          <a:off x="0" y="0"/>
          <a:ext cx="0" cy="0"/>
          <a:chOff x="0" y="0"/>
          <a:chExt cx="0" cy="0"/>
        </a:xfrm>
      </p:grpSpPr>
      <p:sp>
        <p:nvSpPr>
          <p:cNvPr id="385" name="Google Shape;385;p32"/>
          <p:cNvSpPr txBox="1">
            <a:spLocks noGrp="1"/>
          </p:cNvSpPr>
          <p:nvPr>
            <p:ph type="ctrTitle"/>
          </p:nvPr>
        </p:nvSpPr>
        <p:spPr>
          <a:xfrm>
            <a:off x="692747" y="1471433"/>
            <a:ext cx="7758546" cy="1775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600" dirty="0"/>
              <a:t>Der Einfluss von Zinsen &amp; Inflation </a:t>
            </a:r>
            <a:br>
              <a:rPr lang="en" sz="3600" dirty="0"/>
            </a:br>
            <a:r>
              <a:rPr lang="en" sz="3600" dirty="0"/>
              <a:t>auf den Schweizer Immobilienmarkt (2013-2025) </a:t>
            </a:r>
            <a:endParaRPr sz="3600" dirty="0">
              <a:solidFill>
                <a:srgbClr val="435D74"/>
              </a:solidFill>
            </a:endParaRPr>
          </a:p>
        </p:txBody>
      </p:sp>
      <p:sp>
        <p:nvSpPr>
          <p:cNvPr id="386" name="Google Shape;386;p32"/>
          <p:cNvSpPr txBox="1">
            <a:spLocks noGrp="1"/>
          </p:cNvSpPr>
          <p:nvPr>
            <p:ph type="subTitle" idx="1"/>
          </p:nvPr>
        </p:nvSpPr>
        <p:spPr>
          <a:xfrm>
            <a:off x="1753800" y="3710748"/>
            <a:ext cx="5636400" cy="411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de-CH" dirty="0"/>
              <a:t>R. Bucheli, N. Chicharro, A. Del Roio, D. Hyams, F. Schär</a:t>
            </a:r>
            <a:endParaRPr dirty="0"/>
          </a:p>
          <a:p>
            <a:pPr marL="0" lvl="0" indent="0" algn="ctr" rtl="0">
              <a:spcBef>
                <a:spcPts val="0"/>
              </a:spcBef>
              <a:spcAft>
                <a:spcPts val="0"/>
              </a:spcAft>
              <a:buNone/>
            </a:pP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39">
          <a:extLst>
            <a:ext uri="{FF2B5EF4-FFF2-40B4-BE49-F238E27FC236}">
              <a16:creationId xmlns:a16="http://schemas.microsoft.com/office/drawing/2014/main" id="{04D57DB1-088E-3727-9804-08534A36D6D2}"/>
            </a:ext>
          </a:extLst>
        </p:cNvPr>
        <p:cNvGrpSpPr/>
        <p:nvPr/>
      </p:nvGrpSpPr>
      <p:grpSpPr>
        <a:xfrm>
          <a:off x="0" y="0"/>
          <a:ext cx="0" cy="0"/>
          <a:chOff x="0" y="0"/>
          <a:chExt cx="0" cy="0"/>
        </a:xfrm>
      </p:grpSpPr>
      <p:sp>
        <p:nvSpPr>
          <p:cNvPr id="540" name="Google Shape;540;p40">
            <a:extLst>
              <a:ext uri="{FF2B5EF4-FFF2-40B4-BE49-F238E27FC236}">
                <a16:creationId xmlns:a16="http://schemas.microsoft.com/office/drawing/2014/main" id="{922619A3-96F8-E5D3-6838-15DCDC1935A2}"/>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r>
              <a:rPr lang="en" err="1"/>
              <a:t>Kaufpreise</a:t>
            </a:r>
            <a:r>
              <a:rPr lang="en"/>
              <a:t> – Inflation (LIK)</a:t>
            </a:r>
            <a:br>
              <a:rPr lang="en"/>
            </a:br>
            <a:r>
              <a:rPr lang="en" sz="2400"/>
              <a:t>2018-2023</a:t>
            </a:r>
          </a:p>
        </p:txBody>
      </p:sp>
      <p:sp>
        <p:nvSpPr>
          <p:cNvPr id="541" name="Google Shape;541;p40">
            <a:extLst>
              <a:ext uri="{FF2B5EF4-FFF2-40B4-BE49-F238E27FC236}">
                <a16:creationId xmlns:a16="http://schemas.microsoft.com/office/drawing/2014/main" id="{B3921EE3-E771-875E-C6BE-0A9F9E98A0C7}"/>
              </a:ext>
            </a:extLst>
          </p:cNvPr>
          <p:cNvSpPr txBox="1">
            <a:spLocks noGrp="1"/>
          </p:cNvSpPr>
          <p:nvPr>
            <p:ph type="subTitle" idx="1"/>
          </p:nvPr>
        </p:nvSpPr>
        <p:spPr>
          <a:xfrm>
            <a:off x="781849" y="1292963"/>
            <a:ext cx="7577945" cy="878605"/>
          </a:xfrm>
          <a:prstGeom prst="rect">
            <a:avLst/>
          </a:prstGeom>
        </p:spPr>
        <p:txBody>
          <a:bodyPr spcFirstLastPara="1" wrap="square" lIns="91425" tIns="91425" rIns="91425" bIns="91425" anchor="t" anchorCtr="0">
            <a:noAutofit/>
          </a:bodyPr>
          <a:lstStyle/>
          <a:p>
            <a:pPr marL="0" indent="0"/>
            <a:r>
              <a:rPr lang="de-CH"/>
              <a:t>Das Zeitreihendiagramm zeigt einen klaren Zusammenhang zwischen der Inflationsrate (LIK) und dem Median der Immobilienkaufpreise. In Phasen steigender  Inflation dienen Immobilien häufig als Sachwertanlage und Inflationsschutz, was die Nachfrage nach Wohnraum verstärkt. </a:t>
            </a:r>
            <a:br>
              <a:rPr lang="en-US"/>
            </a:br>
            <a:endParaRPr lang="en"/>
          </a:p>
        </p:txBody>
      </p:sp>
      <p:pic>
        <p:nvPicPr>
          <p:cNvPr id="3" name="Picture 2">
            <a:extLst>
              <a:ext uri="{FF2B5EF4-FFF2-40B4-BE49-F238E27FC236}">
                <a16:creationId xmlns:a16="http://schemas.microsoft.com/office/drawing/2014/main" id="{B349953B-7EE5-9C34-7A48-89D5D6B3937F}"/>
              </a:ext>
            </a:extLst>
          </p:cNvPr>
          <p:cNvPicPr>
            <a:picLocks noChangeAspect="1"/>
          </p:cNvPicPr>
          <p:nvPr/>
        </p:nvPicPr>
        <p:blipFill>
          <a:blip r:embed="rId3"/>
          <a:stretch>
            <a:fillRect/>
          </a:stretch>
        </p:blipFill>
        <p:spPr>
          <a:xfrm>
            <a:off x="1067803" y="2170766"/>
            <a:ext cx="7008397" cy="2850593"/>
          </a:xfrm>
          <a:prstGeom prst="rect">
            <a:avLst/>
          </a:prstGeom>
          <a:ln>
            <a:solidFill>
              <a:schemeClr val="bg1">
                <a:lumMod val="90000"/>
              </a:schemeClr>
            </a:solidFill>
          </a:ln>
        </p:spPr>
      </p:pic>
    </p:spTree>
    <p:extLst>
      <p:ext uri="{BB962C8B-B14F-4D97-AF65-F5344CB8AC3E}">
        <p14:creationId xmlns:p14="http://schemas.microsoft.com/office/powerpoint/2010/main" val="20640791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39">
          <a:extLst>
            <a:ext uri="{FF2B5EF4-FFF2-40B4-BE49-F238E27FC236}">
              <a16:creationId xmlns:a16="http://schemas.microsoft.com/office/drawing/2014/main" id="{75A6A792-BD22-0CAA-2789-CD58D845401D}"/>
            </a:ext>
          </a:extLst>
        </p:cNvPr>
        <p:cNvGrpSpPr/>
        <p:nvPr/>
      </p:nvGrpSpPr>
      <p:grpSpPr>
        <a:xfrm>
          <a:off x="0" y="0"/>
          <a:ext cx="0" cy="0"/>
          <a:chOff x="0" y="0"/>
          <a:chExt cx="0" cy="0"/>
        </a:xfrm>
      </p:grpSpPr>
      <p:sp>
        <p:nvSpPr>
          <p:cNvPr id="540" name="Google Shape;540;p40">
            <a:extLst>
              <a:ext uri="{FF2B5EF4-FFF2-40B4-BE49-F238E27FC236}">
                <a16:creationId xmlns:a16="http://schemas.microsoft.com/office/drawing/2014/main" id="{FBBF1876-2ADE-19EC-A919-DD088989E7CF}"/>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r>
              <a:rPr lang="de-CH"/>
              <a:t>Kaufpreise – Immobilienpreisindex</a:t>
            </a:r>
            <a:br>
              <a:rPr lang="de-CH"/>
            </a:br>
            <a:r>
              <a:rPr lang="de-CH" sz="2400"/>
              <a:t>2018-2025</a:t>
            </a:r>
          </a:p>
        </p:txBody>
      </p:sp>
      <p:sp>
        <p:nvSpPr>
          <p:cNvPr id="541" name="Google Shape;541;p40">
            <a:extLst>
              <a:ext uri="{FF2B5EF4-FFF2-40B4-BE49-F238E27FC236}">
                <a16:creationId xmlns:a16="http://schemas.microsoft.com/office/drawing/2014/main" id="{7ABDA68C-8F24-8E96-1569-4C28B8078F2D}"/>
              </a:ext>
            </a:extLst>
          </p:cNvPr>
          <p:cNvSpPr txBox="1">
            <a:spLocks noGrp="1"/>
          </p:cNvSpPr>
          <p:nvPr>
            <p:ph type="subTitle" idx="1"/>
          </p:nvPr>
        </p:nvSpPr>
        <p:spPr>
          <a:xfrm>
            <a:off x="781849" y="1292963"/>
            <a:ext cx="7577945" cy="878605"/>
          </a:xfrm>
          <a:prstGeom prst="rect">
            <a:avLst/>
          </a:prstGeom>
        </p:spPr>
        <p:txBody>
          <a:bodyPr spcFirstLastPara="1" wrap="square" lIns="91425" tIns="91425" rIns="91425" bIns="91425" anchor="t" anchorCtr="0">
            <a:noAutofit/>
          </a:bodyPr>
          <a:lstStyle/>
          <a:p>
            <a:pPr marL="0" indent="0"/>
            <a:r>
              <a:rPr lang="de-CH"/>
              <a:t>Die Regressionslinie (links) verdeutlicht eine nahezu perfekte lineare Beziehung zwischen Kaufpreis und Immobilienpreisindex. Dies lässt die Aussage zu, dass die amtliche Preisbeobachtung sehr gut mit dem realen Marktgeschehen übereinstimmt. </a:t>
            </a:r>
            <a:br>
              <a:rPr lang="de-CH"/>
            </a:br>
            <a:endParaRPr lang="de-CH"/>
          </a:p>
        </p:txBody>
      </p:sp>
      <p:pic>
        <p:nvPicPr>
          <p:cNvPr id="2" name="Picture 1">
            <a:extLst>
              <a:ext uri="{FF2B5EF4-FFF2-40B4-BE49-F238E27FC236}">
                <a16:creationId xmlns:a16="http://schemas.microsoft.com/office/drawing/2014/main" id="{3F93C861-34D2-3E86-813E-CA54C03A07A8}"/>
              </a:ext>
            </a:extLst>
          </p:cNvPr>
          <p:cNvPicPr>
            <a:picLocks noChangeAspect="1"/>
          </p:cNvPicPr>
          <p:nvPr/>
        </p:nvPicPr>
        <p:blipFill>
          <a:blip r:embed="rId3"/>
          <a:stretch>
            <a:fillRect/>
          </a:stretch>
        </p:blipFill>
        <p:spPr>
          <a:xfrm>
            <a:off x="3053013" y="2575206"/>
            <a:ext cx="5955632" cy="2467085"/>
          </a:xfrm>
          <a:prstGeom prst="rect">
            <a:avLst/>
          </a:prstGeom>
          <a:ln>
            <a:solidFill>
              <a:schemeClr val="bg1">
                <a:lumMod val="90000"/>
              </a:schemeClr>
            </a:solidFill>
          </a:ln>
        </p:spPr>
      </p:pic>
      <p:pic>
        <p:nvPicPr>
          <p:cNvPr id="4" name="Picture 3">
            <a:extLst>
              <a:ext uri="{FF2B5EF4-FFF2-40B4-BE49-F238E27FC236}">
                <a16:creationId xmlns:a16="http://schemas.microsoft.com/office/drawing/2014/main" id="{2D047F20-4324-D5EE-C199-3FBE2B5B7195}"/>
              </a:ext>
            </a:extLst>
          </p:cNvPr>
          <p:cNvPicPr>
            <a:picLocks noChangeAspect="1"/>
          </p:cNvPicPr>
          <p:nvPr/>
        </p:nvPicPr>
        <p:blipFill>
          <a:blip r:embed="rId4"/>
          <a:stretch>
            <a:fillRect/>
          </a:stretch>
        </p:blipFill>
        <p:spPr>
          <a:xfrm>
            <a:off x="179547" y="2007770"/>
            <a:ext cx="2611204" cy="1925052"/>
          </a:xfrm>
          <a:prstGeom prst="rect">
            <a:avLst/>
          </a:prstGeom>
          <a:ln>
            <a:solidFill>
              <a:schemeClr val="bg1">
                <a:lumMod val="90000"/>
              </a:schemeClr>
            </a:solidFill>
          </a:ln>
        </p:spPr>
      </p:pic>
    </p:spTree>
    <p:extLst>
      <p:ext uri="{BB962C8B-B14F-4D97-AF65-F5344CB8AC3E}">
        <p14:creationId xmlns:p14="http://schemas.microsoft.com/office/powerpoint/2010/main" val="26656078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39">
          <a:extLst>
            <a:ext uri="{FF2B5EF4-FFF2-40B4-BE49-F238E27FC236}">
              <a16:creationId xmlns:a16="http://schemas.microsoft.com/office/drawing/2014/main" id="{8013231A-0DAB-D7CE-B9C9-BD31F049C323}"/>
            </a:ext>
          </a:extLst>
        </p:cNvPr>
        <p:cNvGrpSpPr/>
        <p:nvPr/>
      </p:nvGrpSpPr>
      <p:grpSpPr>
        <a:xfrm>
          <a:off x="0" y="0"/>
          <a:ext cx="0" cy="0"/>
          <a:chOff x="0" y="0"/>
          <a:chExt cx="0" cy="0"/>
        </a:xfrm>
      </p:grpSpPr>
      <p:sp>
        <p:nvSpPr>
          <p:cNvPr id="540" name="Google Shape;540;p40">
            <a:extLst>
              <a:ext uri="{FF2B5EF4-FFF2-40B4-BE49-F238E27FC236}">
                <a16:creationId xmlns:a16="http://schemas.microsoft.com/office/drawing/2014/main" id="{BE31E67D-133F-F52F-6E78-91E5C76A311E}"/>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r>
              <a:rPr lang="de-CH" dirty="0"/>
              <a:t>Zusammengeführter Vergleich 2018-2023</a:t>
            </a:r>
            <a:br>
              <a:rPr lang="de-CH" dirty="0"/>
            </a:br>
            <a:r>
              <a:rPr lang="de-CH" sz="1600" dirty="0"/>
              <a:t>Kaufpreise – Hypothekarzins - Inflation (LIK) - Immobilienpreisindex (IMPI)</a:t>
            </a:r>
          </a:p>
        </p:txBody>
      </p:sp>
      <p:sp>
        <p:nvSpPr>
          <p:cNvPr id="541" name="Google Shape;541;p40">
            <a:extLst>
              <a:ext uri="{FF2B5EF4-FFF2-40B4-BE49-F238E27FC236}">
                <a16:creationId xmlns:a16="http://schemas.microsoft.com/office/drawing/2014/main" id="{1E6AA7F4-5A1D-5CDB-F9E3-AE99F51FAD8D}"/>
              </a:ext>
            </a:extLst>
          </p:cNvPr>
          <p:cNvSpPr txBox="1">
            <a:spLocks noGrp="1"/>
          </p:cNvSpPr>
          <p:nvPr>
            <p:ph type="subTitle" idx="1"/>
          </p:nvPr>
        </p:nvSpPr>
        <p:spPr>
          <a:xfrm>
            <a:off x="781849" y="1229464"/>
            <a:ext cx="7577945" cy="878605"/>
          </a:xfrm>
          <a:prstGeom prst="rect">
            <a:avLst/>
          </a:prstGeom>
        </p:spPr>
        <p:txBody>
          <a:bodyPr spcFirstLastPara="1" wrap="square" lIns="91425" tIns="91425" rIns="91425" bIns="91425" anchor="t" anchorCtr="0">
            <a:noAutofit/>
          </a:bodyPr>
          <a:lstStyle/>
          <a:p>
            <a:pPr marL="0" indent="0"/>
            <a:r>
              <a:rPr lang="de-CH" dirty="0"/>
              <a:t>Der Immobilienpreisindex weist die höchste Parallelität zum Kaufpreis auf, was den Index als Referenz für die Marktentwicklung bestätigt. Die Kaufpreisentwicklung hingegen verläuft nur teilweise synchron mit der Inflation, was auf andere Einflussfaktoren (z.B. Marktknappheit) hindeuten könnte. </a:t>
            </a:r>
            <a:br>
              <a:rPr lang="de-CH" dirty="0"/>
            </a:br>
            <a:endParaRPr lang="de-CH"/>
          </a:p>
        </p:txBody>
      </p:sp>
      <p:pic>
        <p:nvPicPr>
          <p:cNvPr id="5" name="Picture 4">
            <a:extLst>
              <a:ext uri="{FF2B5EF4-FFF2-40B4-BE49-F238E27FC236}">
                <a16:creationId xmlns:a16="http://schemas.microsoft.com/office/drawing/2014/main" id="{FA38C4D7-3388-42F5-6DAF-639D8C545792}"/>
              </a:ext>
            </a:extLst>
          </p:cNvPr>
          <p:cNvPicPr>
            <a:picLocks noChangeAspect="1"/>
          </p:cNvPicPr>
          <p:nvPr/>
        </p:nvPicPr>
        <p:blipFill>
          <a:blip r:embed="rId3"/>
          <a:stretch>
            <a:fillRect/>
          </a:stretch>
        </p:blipFill>
        <p:spPr>
          <a:xfrm>
            <a:off x="1358659" y="1952731"/>
            <a:ext cx="6426681" cy="3114283"/>
          </a:xfrm>
          <a:prstGeom prst="rect">
            <a:avLst/>
          </a:prstGeom>
        </p:spPr>
      </p:pic>
    </p:spTree>
    <p:extLst>
      <p:ext uri="{BB962C8B-B14F-4D97-AF65-F5344CB8AC3E}">
        <p14:creationId xmlns:p14="http://schemas.microsoft.com/office/powerpoint/2010/main" val="21985142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39">
          <a:extLst>
            <a:ext uri="{FF2B5EF4-FFF2-40B4-BE49-F238E27FC236}">
              <a16:creationId xmlns:a16="http://schemas.microsoft.com/office/drawing/2014/main" id="{1EBA42EE-AA74-810D-6ABF-9408DAA8942B}"/>
            </a:ext>
          </a:extLst>
        </p:cNvPr>
        <p:cNvGrpSpPr/>
        <p:nvPr/>
      </p:nvGrpSpPr>
      <p:grpSpPr>
        <a:xfrm>
          <a:off x="0" y="0"/>
          <a:ext cx="0" cy="0"/>
          <a:chOff x="0" y="0"/>
          <a:chExt cx="0" cy="0"/>
        </a:xfrm>
      </p:grpSpPr>
      <p:sp>
        <p:nvSpPr>
          <p:cNvPr id="540" name="Google Shape;540;p40">
            <a:extLst>
              <a:ext uri="{FF2B5EF4-FFF2-40B4-BE49-F238E27FC236}">
                <a16:creationId xmlns:a16="http://schemas.microsoft.com/office/drawing/2014/main" id="{54EC185F-72D8-E374-47C4-22EB37763907}"/>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r>
              <a:rPr lang="en" dirty="0"/>
              <a:t>Methode </a:t>
            </a:r>
            <a:r>
              <a:rPr lang="en" err="1"/>
              <a:t>zur</a:t>
            </a:r>
            <a:r>
              <a:rPr lang="en" dirty="0"/>
              <a:t> Prognose der </a:t>
            </a:r>
            <a:br>
              <a:rPr lang="en" dirty="0"/>
            </a:br>
            <a:r>
              <a:rPr lang="en" dirty="0"/>
              <a:t>Median-</a:t>
            </a:r>
            <a:r>
              <a:rPr lang="en" err="1"/>
              <a:t>Kaufpreise</a:t>
            </a:r>
            <a:endParaRPr lang="en"/>
          </a:p>
        </p:txBody>
      </p:sp>
      <p:sp>
        <p:nvSpPr>
          <p:cNvPr id="541" name="Google Shape;541;p40">
            <a:extLst>
              <a:ext uri="{FF2B5EF4-FFF2-40B4-BE49-F238E27FC236}">
                <a16:creationId xmlns:a16="http://schemas.microsoft.com/office/drawing/2014/main" id="{4EB22BD9-D368-EC26-045E-DBCFD2CC3702}"/>
              </a:ext>
            </a:extLst>
          </p:cNvPr>
          <p:cNvSpPr txBox="1">
            <a:spLocks noGrp="1"/>
          </p:cNvSpPr>
          <p:nvPr>
            <p:ph type="subTitle" idx="1"/>
          </p:nvPr>
        </p:nvSpPr>
        <p:spPr>
          <a:xfrm>
            <a:off x="781849" y="1368160"/>
            <a:ext cx="7577945" cy="878605"/>
          </a:xfrm>
          <a:prstGeom prst="rect">
            <a:avLst/>
          </a:prstGeom>
        </p:spPr>
        <p:txBody>
          <a:bodyPr spcFirstLastPara="1" wrap="square" lIns="91425" tIns="91425" rIns="91425" bIns="91425" anchor="t" anchorCtr="0">
            <a:noAutofit/>
          </a:bodyPr>
          <a:lstStyle/>
          <a:p>
            <a:pPr marL="0" indent="0"/>
            <a:r>
              <a:rPr lang="de-CH"/>
              <a:t>Das Modell der SARIMAX-Progrose mit dem Wohnimmobilienpreisidex (IMPI) als exogene Variable eignet sich am besten für die Erstellung von Prognosen für die Entwicklung der Median-Kaufpreise.</a:t>
            </a:r>
            <a:br>
              <a:rPr lang="en-US" dirty="0"/>
            </a:br>
            <a:endParaRPr lang="en"/>
          </a:p>
        </p:txBody>
      </p:sp>
      <p:pic>
        <p:nvPicPr>
          <p:cNvPr id="3" name="Picture 2">
            <a:extLst>
              <a:ext uri="{FF2B5EF4-FFF2-40B4-BE49-F238E27FC236}">
                <a16:creationId xmlns:a16="http://schemas.microsoft.com/office/drawing/2014/main" id="{B2D9A6DC-F4CA-9930-D74B-C6CA558517B8}"/>
              </a:ext>
            </a:extLst>
          </p:cNvPr>
          <p:cNvPicPr>
            <a:picLocks noChangeAspect="1"/>
          </p:cNvPicPr>
          <p:nvPr/>
        </p:nvPicPr>
        <p:blipFill>
          <a:blip r:embed="rId3"/>
          <a:stretch>
            <a:fillRect/>
          </a:stretch>
        </p:blipFill>
        <p:spPr>
          <a:xfrm>
            <a:off x="1539874" y="2064945"/>
            <a:ext cx="6064251" cy="2989054"/>
          </a:xfrm>
          <a:prstGeom prst="rect">
            <a:avLst/>
          </a:prstGeom>
          <a:ln>
            <a:solidFill>
              <a:schemeClr val="bg1">
                <a:lumMod val="90000"/>
              </a:schemeClr>
            </a:solidFill>
          </a:ln>
        </p:spPr>
      </p:pic>
    </p:spTree>
    <p:extLst>
      <p:ext uri="{BB962C8B-B14F-4D97-AF65-F5344CB8AC3E}">
        <p14:creationId xmlns:p14="http://schemas.microsoft.com/office/powerpoint/2010/main" val="12730001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39">
          <a:extLst>
            <a:ext uri="{FF2B5EF4-FFF2-40B4-BE49-F238E27FC236}">
              <a16:creationId xmlns:a16="http://schemas.microsoft.com/office/drawing/2014/main" id="{1819A8B8-5F82-5E1F-63CB-83265CE71A82}"/>
            </a:ext>
          </a:extLst>
        </p:cNvPr>
        <p:cNvGrpSpPr/>
        <p:nvPr/>
      </p:nvGrpSpPr>
      <p:grpSpPr>
        <a:xfrm>
          <a:off x="0" y="0"/>
          <a:ext cx="0" cy="0"/>
          <a:chOff x="0" y="0"/>
          <a:chExt cx="0" cy="0"/>
        </a:xfrm>
      </p:grpSpPr>
      <p:sp>
        <p:nvSpPr>
          <p:cNvPr id="540" name="Google Shape;540;p40">
            <a:extLst>
              <a:ext uri="{FF2B5EF4-FFF2-40B4-BE49-F238E27FC236}">
                <a16:creationId xmlns:a16="http://schemas.microsoft.com/office/drawing/2014/main" id="{EFFDD6F6-0D64-1CF1-BAD6-81756448FEC4}"/>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r>
              <a:rPr lang="de-CH"/>
              <a:t>Prognose der Inflation (basierend auf LIK)</a:t>
            </a:r>
            <a:br>
              <a:rPr lang="en" dirty="0"/>
            </a:br>
            <a:r>
              <a:rPr lang="en" sz="2400"/>
              <a:t>2024-2064</a:t>
            </a:r>
            <a:endParaRPr lang="en-US"/>
          </a:p>
        </p:txBody>
      </p:sp>
      <p:sp>
        <p:nvSpPr>
          <p:cNvPr id="541" name="Google Shape;541;p40">
            <a:extLst>
              <a:ext uri="{FF2B5EF4-FFF2-40B4-BE49-F238E27FC236}">
                <a16:creationId xmlns:a16="http://schemas.microsoft.com/office/drawing/2014/main" id="{3E2CDCA9-52CE-04B2-6015-E87718A0F6E2}"/>
              </a:ext>
            </a:extLst>
          </p:cNvPr>
          <p:cNvSpPr txBox="1">
            <a:spLocks noGrp="1"/>
          </p:cNvSpPr>
          <p:nvPr>
            <p:ph type="subTitle" idx="1"/>
          </p:nvPr>
        </p:nvSpPr>
        <p:spPr>
          <a:xfrm>
            <a:off x="781849" y="1368160"/>
            <a:ext cx="7577945" cy="878605"/>
          </a:xfrm>
          <a:prstGeom prst="rect">
            <a:avLst/>
          </a:prstGeom>
        </p:spPr>
        <p:txBody>
          <a:bodyPr spcFirstLastPara="1" wrap="square" lIns="91425" tIns="91425" rIns="91425" bIns="91425" anchor="t" anchorCtr="0">
            <a:noAutofit/>
          </a:bodyPr>
          <a:lstStyle/>
          <a:p>
            <a:pPr marL="0" indent="0"/>
            <a:r>
              <a:rPr lang="de-CH" dirty="0"/>
              <a:t>Obwohl die Inflation bekannterweise in Zyklen verläuft, ist davon auszugehen, dass sie auch in den kommenden 40 Jahren ansteigen wird. </a:t>
            </a:r>
          </a:p>
          <a:p>
            <a:pPr marL="0" indent="0"/>
            <a:endParaRPr lang="de-CH"/>
          </a:p>
          <a:p>
            <a:pPr marL="0" indent="0"/>
            <a:br>
              <a:rPr lang="en-US" dirty="0"/>
            </a:br>
            <a:endParaRPr lang="en"/>
          </a:p>
        </p:txBody>
      </p:sp>
      <p:pic>
        <p:nvPicPr>
          <p:cNvPr id="3" name="Picture 2">
            <a:extLst>
              <a:ext uri="{FF2B5EF4-FFF2-40B4-BE49-F238E27FC236}">
                <a16:creationId xmlns:a16="http://schemas.microsoft.com/office/drawing/2014/main" id="{7E8D7100-0920-7AC3-0555-653D2C6F2DCA}"/>
              </a:ext>
            </a:extLst>
          </p:cNvPr>
          <p:cNvPicPr>
            <a:picLocks noChangeAspect="1"/>
          </p:cNvPicPr>
          <p:nvPr/>
        </p:nvPicPr>
        <p:blipFill>
          <a:blip r:embed="rId3"/>
          <a:stretch>
            <a:fillRect/>
          </a:stretch>
        </p:blipFill>
        <p:spPr>
          <a:xfrm>
            <a:off x="1814512" y="2012534"/>
            <a:ext cx="5522914" cy="3062289"/>
          </a:xfrm>
          <a:prstGeom prst="rect">
            <a:avLst/>
          </a:prstGeom>
          <a:ln>
            <a:solidFill>
              <a:schemeClr val="bg1">
                <a:lumMod val="90000"/>
              </a:schemeClr>
            </a:solidFill>
          </a:ln>
        </p:spPr>
      </p:pic>
    </p:spTree>
    <p:extLst>
      <p:ext uri="{BB962C8B-B14F-4D97-AF65-F5344CB8AC3E}">
        <p14:creationId xmlns:p14="http://schemas.microsoft.com/office/powerpoint/2010/main" val="26882200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62">
          <a:extLst>
            <a:ext uri="{FF2B5EF4-FFF2-40B4-BE49-F238E27FC236}">
              <a16:creationId xmlns:a16="http://schemas.microsoft.com/office/drawing/2014/main" id="{E14B9DF5-5C96-459D-4BF5-816DD237B12F}"/>
            </a:ext>
          </a:extLst>
        </p:cNvPr>
        <p:cNvGrpSpPr/>
        <p:nvPr/>
      </p:nvGrpSpPr>
      <p:grpSpPr>
        <a:xfrm>
          <a:off x="0" y="0"/>
          <a:ext cx="0" cy="0"/>
          <a:chOff x="0" y="0"/>
          <a:chExt cx="0" cy="0"/>
        </a:xfrm>
      </p:grpSpPr>
      <p:sp>
        <p:nvSpPr>
          <p:cNvPr id="463" name="Google Shape;463;p38">
            <a:extLst>
              <a:ext uri="{FF2B5EF4-FFF2-40B4-BE49-F238E27FC236}">
                <a16:creationId xmlns:a16="http://schemas.microsoft.com/office/drawing/2014/main" id="{5B261908-6D52-EDEA-8DDA-DBF8FD9C4C3A}"/>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Fazit</a:t>
            </a:r>
            <a:endParaRPr/>
          </a:p>
        </p:txBody>
      </p:sp>
      <p:sp>
        <p:nvSpPr>
          <p:cNvPr id="464" name="Google Shape;464;p38">
            <a:extLst>
              <a:ext uri="{FF2B5EF4-FFF2-40B4-BE49-F238E27FC236}">
                <a16:creationId xmlns:a16="http://schemas.microsoft.com/office/drawing/2014/main" id="{62893AAB-4477-C375-3B23-03D8D38764A5}"/>
              </a:ext>
            </a:extLst>
          </p:cNvPr>
          <p:cNvSpPr txBox="1">
            <a:spLocks noGrp="1"/>
          </p:cNvSpPr>
          <p:nvPr>
            <p:ph type="subTitle" idx="4"/>
          </p:nvPr>
        </p:nvSpPr>
        <p:spPr>
          <a:xfrm>
            <a:off x="977338" y="2163608"/>
            <a:ext cx="2332200" cy="527700"/>
          </a:xfrm>
          <a:prstGeom prst="rect">
            <a:avLst/>
          </a:prstGeom>
        </p:spPr>
        <p:txBody>
          <a:bodyPr spcFirstLastPara="1" wrap="square" lIns="91425" tIns="91425" rIns="91425" bIns="91425" anchor="b" anchorCtr="0">
            <a:noAutofit/>
          </a:bodyPr>
          <a:lstStyle/>
          <a:p>
            <a:pPr marL="0" indent="0"/>
            <a:r>
              <a:rPr lang="en" sz="1600"/>
              <a:t>Immobilien bleiben attraktiv</a:t>
            </a:r>
          </a:p>
        </p:txBody>
      </p:sp>
      <p:sp>
        <p:nvSpPr>
          <p:cNvPr id="465" name="Google Shape;465;p38">
            <a:extLst>
              <a:ext uri="{FF2B5EF4-FFF2-40B4-BE49-F238E27FC236}">
                <a16:creationId xmlns:a16="http://schemas.microsoft.com/office/drawing/2014/main" id="{7BFDEA83-ADC5-6C94-4E68-7A1479A857E4}"/>
              </a:ext>
            </a:extLst>
          </p:cNvPr>
          <p:cNvSpPr txBox="1">
            <a:spLocks noGrp="1"/>
          </p:cNvSpPr>
          <p:nvPr>
            <p:ph type="subTitle" idx="5"/>
          </p:nvPr>
        </p:nvSpPr>
        <p:spPr>
          <a:xfrm>
            <a:off x="3406650" y="2163605"/>
            <a:ext cx="2331000" cy="527700"/>
          </a:xfrm>
          <a:prstGeom prst="rect">
            <a:avLst/>
          </a:prstGeom>
        </p:spPr>
        <p:txBody>
          <a:bodyPr spcFirstLastPara="1" wrap="square" lIns="91425" tIns="91425" rIns="91425" bIns="91425" anchor="b" anchorCtr="0">
            <a:noAutofit/>
          </a:bodyPr>
          <a:lstStyle/>
          <a:p>
            <a:pPr marL="0" indent="0"/>
            <a:r>
              <a:rPr lang="en" sz="1600" dirty="0"/>
              <a:t>Wohnungsgrösse</a:t>
            </a:r>
          </a:p>
        </p:txBody>
      </p:sp>
      <p:sp>
        <p:nvSpPr>
          <p:cNvPr id="468" name="Google Shape;468;p38">
            <a:extLst>
              <a:ext uri="{FF2B5EF4-FFF2-40B4-BE49-F238E27FC236}">
                <a16:creationId xmlns:a16="http://schemas.microsoft.com/office/drawing/2014/main" id="{D69F2DB5-3794-561C-8183-861930E2BAD5}"/>
              </a:ext>
            </a:extLst>
          </p:cNvPr>
          <p:cNvSpPr txBox="1">
            <a:spLocks noGrp="1"/>
          </p:cNvSpPr>
          <p:nvPr>
            <p:ph type="subTitle" idx="3"/>
          </p:nvPr>
        </p:nvSpPr>
        <p:spPr>
          <a:xfrm>
            <a:off x="5835062" y="2685203"/>
            <a:ext cx="2331000" cy="1570800"/>
          </a:xfrm>
          <a:prstGeom prst="rect">
            <a:avLst/>
          </a:prstGeom>
        </p:spPr>
        <p:txBody>
          <a:bodyPr spcFirstLastPara="1" wrap="square" lIns="91425" tIns="91425" rIns="91425" bIns="91425" anchor="t" anchorCtr="0">
            <a:noAutofit/>
          </a:bodyPr>
          <a:lstStyle/>
          <a:p>
            <a:pPr marL="0" indent="0"/>
            <a:r>
              <a:rPr lang="de-CH" dirty="0"/>
              <a:t>Die Preise von Immobilien in städtischen Gemeinden einer kleinen oder ausserhalb einer Agglomeration sind in den letzten Jahren überdurchschnittlich stark angestiegen. Solche Investitionen sind momentan unbedingt zu halten. </a:t>
            </a:r>
          </a:p>
        </p:txBody>
      </p:sp>
      <p:sp>
        <p:nvSpPr>
          <p:cNvPr id="469" name="Google Shape;469;p38">
            <a:extLst>
              <a:ext uri="{FF2B5EF4-FFF2-40B4-BE49-F238E27FC236}">
                <a16:creationId xmlns:a16="http://schemas.microsoft.com/office/drawing/2014/main" id="{8C6C93C7-529B-F05B-0203-7F64DA945C5F}"/>
              </a:ext>
            </a:extLst>
          </p:cNvPr>
          <p:cNvSpPr txBox="1">
            <a:spLocks noGrp="1"/>
          </p:cNvSpPr>
          <p:nvPr>
            <p:ph type="subTitle" idx="6"/>
          </p:nvPr>
        </p:nvSpPr>
        <p:spPr>
          <a:xfrm>
            <a:off x="5739212" y="2163608"/>
            <a:ext cx="2554450" cy="527700"/>
          </a:xfrm>
          <a:prstGeom prst="rect">
            <a:avLst/>
          </a:prstGeom>
        </p:spPr>
        <p:txBody>
          <a:bodyPr spcFirstLastPara="1" wrap="square" lIns="91425" tIns="91425" rIns="91425" bIns="91425" anchor="b" anchorCtr="0">
            <a:noAutofit/>
          </a:bodyPr>
          <a:lstStyle/>
          <a:p>
            <a:pPr marL="0" indent="0"/>
            <a:r>
              <a:rPr lang="en" sz="1600" dirty="0"/>
              <a:t>Städtische Gemeinden kleiner Agglomerationen</a:t>
            </a:r>
          </a:p>
        </p:txBody>
      </p:sp>
      <p:sp>
        <p:nvSpPr>
          <p:cNvPr id="470" name="Google Shape;470;p38">
            <a:extLst>
              <a:ext uri="{FF2B5EF4-FFF2-40B4-BE49-F238E27FC236}">
                <a16:creationId xmlns:a16="http://schemas.microsoft.com/office/drawing/2014/main" id="{D441CD91-D425-BDDE-9620-3F448B15CB50}"/>
              </a:ext>
            </a:extLst>
          </p:cNvPr>
          <p:cNvSpPr/>
          <p:nvPr/>
        </p:nvSpPr>
        <p:spPr>
          <a:xfrm>
            <a:off x="1849438" y="1412863"/>
            <a:ext cx="588000" cy="5487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38">
            <a:extLst>
              <a:ext uri="{FF2B5EF4-FFF2-40B4-BE49-F238E27FC236}">
                <a16:creationId xmlns:a16="http://schemas.microsoft.com/office/drawing/2014/main" id="{B0DAD363-D819-C7CA-96B0-3FA81034F70D}"/>
              </a:ext>
            </a:extLst>
          </p:cNvPr>
          <p:cNvSpPr/>
          <p:nvPr/>
        </p:nvSpPr>
        <p:spPr>
          <a:xfrm>
            <a:off x="4278150" y="1412863"/>
            <a:ext cx="588000" cy="5487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38">
            <a:extLst>
              <a:ext uri="{FF2B5EF4-FFF2-40B4-BE49-F238E27FC236}">
                <a16:creationId xmlns:a16="http://schemas.microsoft.com/office/drawing/2014/main" id="{D831392C-0B81-DDD9-E237-E3DEA0928577}"/>
              </a:ext>
            </a:extLst>
          </p:cNvPr>
          <p:cNvSpPr/>
          <p:nvPr/>
        </p:nvSpPr>
        <p:spPr>
          <a:xfrm>
            <a:off x="6706562" y="1412863"/>
            <a:ext cx="588000" cy="5487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468;p38">
            <a:extLst>
              <a:ext uri="{FF2B5EF4-FFF2-40B4-BE49-F238E27FC236}">
                <a16:creationId xmlns:a16="http://schemas.microsoft.com/office/drawing/2014/main" id="{BA53C988-2FCC-5B24-2606-929ACC7F3562}"/>
              </a:ext>
            </a:extLst>
          </p:cNvPr>
          <p:cNvSpPr txBox="1">
            <a:spLocks/>
          </p:cNvSpPr>
          <p:nvPr/>
        </p:nvSpPr>
        <p:spPr>
          <a:xfrm>
            <a:off x="3408192" y="2687204"/>
            <a:ext cx="2331000" cy="1570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lt1"/>
              </a:buClr>
              <a:buSzPts val="1200"/>
              <a:buFont typeface="Karla"/>
              <a:buNone/>
              <a:defRPr sz="1200" b="0" i="0" u="none" strike="noStrike" cap="none">
                <a:solidFill>
                  <a:schemeClr val="dk1"/>
                </a:solidFill>
                <a:latin typeface="Karla"/>
                <a:ea typeface="Karla"/>
                <a:cs typeface="Karla"/>
                <a:sym typeface="Karla"/>
              </a:defRPr>
            </a:lvl1pPr>
            <a:lvl2pPr marL="914400" marR="0" lvl="1" indent="-304800" algn="ctr" rtl="0">
              <a:lnSpc>
                <a:spcPct val="100000"/>
              </a:lnSpc>
              <a:spcBef>
                <a:spcPts val="0"/>
              </a:spcBef>
              <a:spcAft>
                <a:spcPts val="0"/>
              </a:spcAft>
              <a:buClr>
                <a:schemeClr val="dk1"/>
              </a:buClr>
              <a:buSzPts val="1200"/>
              <a:buFont typeface="Karla"/>
              <a:buNone/>
              <a:defRPr sz="1200" b="0" i="0" u="none" strike="noStrike" cap="none">
                <a:solidFill>
                  <a:schemeClr val="dk1"/>
                </a:solidFill>
                <a:latin typeface="Karla"/>
                <a:ea typeface="Karla"/>
                <a:cs typeface="Karla"/>
                <a:sym typeface="Karla"/>
              </a:defRPr>
            </a:lvl2pPr>
            <a:lvl3pPr marL="1371600" marR="0" lvl="2" indent="-304800" algn="ctr" rtl="0">
              <a:lnSpc>
                <a:spcPct val="100000"/>
              </a:lnSpc>
              <a:spcBef>
                <a:spcPts val="0"/>
              </a:spcBef>
              <a:spcAft>
                <a:spcPts val="0"/>
              </a:spcAft>
              <a:buClr>
                <a:schemeClr val="dk1"/>
              </a:buClr>
              <a:buSzPts val="1200"/>
              <a:buFont typeface="Karla"/>
              <a:buNone/>
              <a:defRPr sz="1200" b="0" i="0" u="none" strike="noStrike" cap="none">
                <a:solidFill>
                  <a:schemeClr val="dk1"/>
                </a:solidFill>
                <a:latin typeface="Karla"/>
                <a:ea typeface="Karla"/>
                <a:cs typeface="Karla"/>
                <a:sym typeface="Karla"/>
              </a:defRPr>
            </a:lvl3pPr>
            <a:lvl4pPr marL="1828800" marR="0" lvl="3" indent="-304800" algn="ctr" rtl="0">
              <a:lnSpc>
                <a:spcPct val="100000"/>
              </a:lnSpc>
              <a:spcBef>
                <a:spcPts val="0"/>
              </a:spcBef>
              <a:spcAft>
                <a:spcPts val="0"/>
              </a:spcAft>
              <a:buClr>
                <a:schemeClr val="dk1"/>
              </a:buClr>
              <a:buSzPts val="1200"/>
              <a:buFont typeface="Karla"/>
              <a:buNone/>
              <a:defRPr sz="1200" b="0" i="0" u="none" strike="noStrike" cap="none">
                <a:solidFill>
                  <a:schemeClr val="dk1"/>
                </a:solidFill>
                <a:latin typeface="Karla"/>
                <a:ea typeface="Karla"/>
                <a:cs typeface="Karla"/>
                <a:sym typeface="Karla"/>
              </a:defRPr>
            </a:lvl4pPr>
            <a:lvl5pPr marL="2286000" marR="0" lvl="4" indent="-304800" algn="ctr" rtl="0">
              <a:lnSpc>
                <a:spcPct val="100000"/>
              </a:lnSpc>
              <a:spcBef>
                <a:spcPts val="0"/>
              </a:spcBef>
              <a:spcAft>
                <a:spcPts val="0"/>
              </a:spcAft>
              <a:buClr>
                <a:schemeClr val="dk1"/>
              </a:buClr>
              <a:buSzPts val="1200"/>
              <a:buFont typeface="Karla"/>
              <a:buNone/>
              <a:defRPr sz="1200" b="0" i="0" u="none" strike="noStrike" cap="none">
                <a:solidFill>
                  <a:schemeClr val="dk1"/>
                </a:solidFill>
                <a:latin typeface="Karla"/>
                <a:ea typeface="Karla"/>
                <a:cs typeface="Karla"/>
                <a:sym typeface="Karla"/>
              </a:defRPr>
            </a:lvl5pPr>
            <a:lvl6pPr marL="2743200" marR="0" lvl="5" indent="-304800" algn="ctr" rtl="0">
              <a:lnSpc>
                <a:spcPct val="100000"/>
              </a:lnSpc>
              <a:spcBef>
                <a:spcPts val="0"/>
              </a:spcBef>
              <a:spcAft>
                <a:spcPts val="0"/>
              </a:spcAft>
              <a:buClr>
                <a:schemeClr val="dk1"/>
              </a:buClr>
              <a:buSzPts val="1200"/>
              <a:buFont typeface="Karla"/>
              <a:buNone/>
              <a:defRPr sz="1200" b="0" i="0" u="none" strike="noStrike" cap="none">
                <a:solidFill>
                  <a:schemeClr val="dk1"/>
                </a:solidFill>
                <a:latin typeface="Karla"/>
                <a:ea typeface="Karla"/>
                <a:cs typeface="Karla"/>
                <a:sym typeface="Karla"/>
              </a:defRPr>
            </a:lvl6pPr>
            <a:lvl7pPr marL="3200400" marR="0" lvl="6" indent="-304800" algn="ctr" rtl="0">
              <a:lnSpc>
                <a:spcPct val="100000"/>
              </a:lnSpc>
              <a:spcBef>
                <a:spcPts val="0"/>
              </a:spcBef>
              <a:spcAft>
                <a:spcPts val="0"/>
              </a:spcAft>
              <a:buClr>
                <a:schemeClr val="dk1"/>
              </a:buClr>
              <a:buSzPts val="1200"/>
              <a:buFont typeface="Karla"/>
              <a:buNone/>
              <a:defRPr sz="1200" b="0" i="0" u="none" strike="noStrike" cap="none">
                <a:solidFill>
                  <a:schemeClr val="dk1"/>
                </a:solidFill>
                <a:latin typeface="Karla"/>
                <a:ea typeface="Karla"/>
                <a:cs typeface="Karla"/>
                <a:sym typeface="Karla"/>
              </a:defRPr>
            </a:lvl7pPr>
            <a:lvl8pPr marL="3657600" marR="0" lvl="7" indent="-304800" algn="ctr" rtl="0">
              <a:lnSpc>
                <a:spcPct val="100000"/>
              </a:lnSpc>
              <a:spcBef>
                <a:spcPts val="0"/>
              </a:spcBef>
              <a:spcAft>
                <a:spcPts val="0"/>
              </a:spcAft>
              <a:buClr>
                <a:schemeClr val="dk1"/>
              </a:buClr>
              <a:buSzPts val="1200"/>
              <a:buFont typeface="Karla"/>
              <a:buNone/>
              <a:defRPr sz="1200" b="0" i="0" u="none" strike="noStrike" cap="none">
                <a:solidFill>
                  <a:schemeClr val="dk1"/>
                </a:solidFill>
                <a:latin typeface="Karla"/>
                <a:ea typeface="Karla"/>
                <a:cs typeface="Karla"/>
                <a:sym typeface="Karla"/>
              </a:defRPr>
            </a:lvl8pPr>
            <a:lvl9pPr marL="4114800" marR="0" lvl="8" indent="-304800" algn="ctr" rtl="0">
              <a:lnSpc>
                <a:spcPct val="100000"/>
              </a:lnSpc>
              <a:spcBef>
                <a:spcPts val="0"/>
              </a:spcBef>
              <a:spcAft>
                <a:spcPts val="0"/>
              </a:spcAft>
              <a:buClr>
                <a:schemeClr val="dk1"/>
              </a:buClr>
              <a:buSzPts val="1200"/>
              <a:buFont typeface="Karla"/>
              <a:buNone/>
              <a:defRPr sz="1200" b="0" i="0" u="none" strike="noStrike" cap="none">
                <a:solidFill>
                  <a:schemeClr val="dk1"/>
                </a:solidFill>
                <a:latin typeface="Karla"/>
                <a:ea typeface="Karla"/>
                <a:cs typeface="Karla"/>
                <a:sym typeface="Karla"/>
              </a:defRPr>
            </a:lvl9pPr>
          </a:lstStyle>
          <a:p>
            <a:pPr marL="0" indent="0"/>
            <a:r>
              <a:rPr lang="de-CH" dirty="0"/>
              <a:t>3.5- und 4.5-Zi-Wohnungen decken den Grossteil der Nachfrage ab und bieten somit ein stabiles sowie risikoarmes Renditepotenzial.</a:t>
            </a:r>
            <a:endParaRPr lang="en-US" dirty="0"/>
          </a:p>
        </p:txBody>
      </p:sp>
      <p:sp>
        <p:nvSpPr>
          <p:cNvPr id="5" name="Google Shape;9049;p65">
            <a:extLst>
              <a:ext uri="{FF2B5EF4-FFF2-40B4-BE49-F238E27FC236}">
                <a16:creationId xmlns:a16="http://schemas.microsoft.com/office/drawing/2014/main" id="{B45C6EE4-62A8-AC1F-6D77-3FC19DB143F7}"/>
              </a:ext>
            </a:extLst>
          </p:cNvPr>
          <p:cNvSpPr/>
          <p:nvPr/>
        </p:nvSpPr>
        <p:spPr>
          <a:xfrm>
            <a:off x="4388584" y="1517760"/>
            <a:ext cx="356196" cy="328410"/>
          </a:xfrm>
          <a:custGeom>
            <a:avLst/>
            <a:gdLst/>
            <a:ahLst/>
            <a:cxnLst/>
            <a:rect l="l" t="t" r="r" b="b"/>
            <a:pathLst>
              <a:path w="11217" h="10342" extrusionOk="0">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 name="Google Shape;9057;p65">
            <a:extLst>
              <a:ext uri="{FF2B5EF4-FFF2-40B4-BE49-F238E27FC236}">
                <a16:creationId xmlns:a16="http://schemas.microsoft.com/office/drawing/2014/main" id="{2BC13FA0-00D3-8325-25FF-93ED6B10BAC5}"/>
              </a:ext>
            </a:extLst>
          </p:cNvPr>
          <p:cNvGrpSpPr/>
          <p:nvPr/>
        </p:nvGrpSpPr>
        <p:grpSpPr>
          <a:xfrm>
            <a:off x="1959689" y="1516611"/>
            <a:ext cx="374709" cy="374010"/>
            <a:chOff x="1421638" y="4125629"/>
            <a:chExt cx="374709" cy="374010"/>
          </a:xfrm>
        </p:grpSpPr>
        <p:sp>
          <p:nvSpPr>
            <p:cNvPr id="8" name="Google Shape;9058;p65">
              <a:extLst>
                <a:ext uri="{FF2B5EF4-FFF2-40B4-BE49-F238E27FC236}">
                  <a16:creationId xmlns:a16="http://schemas.microsoft.com/office/drawing/2014/main" id="{738D871A-0EF5-8BE0-5436-033346D52E68}"/>
                </a:ext>
              </a:extLst>
            </p:cNvPr>
            <p:cNvSpPr/>
            <p:nvPr/>
          </p:nvSpPr>
          <p:spPr>
            <a:xfrm>
              <a:off x="1421638" y="4265954"/>
              <a:ext cx="374709" cy="233685"/>
            </a:xfrm>
            <a:custGeom>
              <a:avLst/>
              <a:gdLst/>
              <a:ahLst/>
              <a:cxnLst/>
              <a:rect l="l" t="t" r="r" b="b"/>
              <a:pathLst>
                <a:path w="11800" h="7359" extrusionOk="0">
                  <a:moveTo>
                    <a:pt x="3180" y="3298"/>
                  </a:moveTo>
                  <a:lnTo>
                    <a:pt x="3180" y="7001"/>
                  </a:lnTo>
                  <a:lnTo>
                    <a:pt x="1691" y="7001"/>
                  </a:lnTo>
                  <a:lnTo>
                    <a:pt x="1691" y="3298"/>
                  </a:lnTo>
                  <a:close/>
                  <a:moveTo>
                    <a:pt x="6680" y="2370"/>
                  </a:moveTo>
                  <a:lnTo>
                    <a:pt x="6680" y="7001"/>
                  </a:lnTo>
                  <a:lnTo>
                    <a:pt x="5192" y="7001"/>
                  </a:lnTo>
                  <a:lnTo>
                    <a:pt x="5192" y="2370"/>
                  </a:lnTo>
                  <a:close/>
                  <a:moveTo>
                    <a:pt x="10180" y="345"/>
                  </a:moveTo>
                  <a:lnTo>
                    <a:pt x="10180" y="7001"/>
                  </a:lnTo>
                  <a:lnTo>
                    <a:pt x="8692" y="7001"/>
                  </a:lnTo>
                  <a:lnTo>
                    <a:pt x="8692" y="345"/>
                  </a:lnTo>
                  <a:close/>
                  <a:moveTo>
                    <a:pt x="8502" y="0"/>
                  </a:moveTo>
                  <a:cubicBezTo>
                    <a:pt x="8406" y="0"/>
                    <a:pt x="8323" y="84"/>
                    <a:pt x="8323" y="179"/>
                  </a:cubicBezTo>
                  <a:lnTo>
                    <a:pt x="8323" y="7001"/>
                  </a:lnTo>
                  <a:lnTo>
                    <a:pt x="7013" y="7001"/>
                  </a:lnTo>
                  <a:lnTo>
                    <a:pt x="7013" y="2203"/>
                  </a:lnTo>
                  <a:cubicBezTo>
                    <a:pt x="7013" y="2120"/>
                    <a:pt x="6930" y="2024"/>
                    <a:pt x="6835" y="2024"/>
                  </a:cubicBezTo>
                  <a:lnTo>
                    <a:pt x="4989" y="2024"/>
                  </a:lnTo>
                  <a:cubicBezTo>
                    <a:pt x="4894" y="2024"/>
                    <a:pt x="4811" y="2108"/>
                    <a:pt x="4811" y="2203"/>
                  </a:cubicBezTo>
                  <a:lnTo>
                    <a:pt x="4811" y="7001"/>
                  </a:lnTo>
                  <a:lnTo>
                    <a:pt x="3501" y="7001"/>
                  </a:lnTo>
                  <a:lnTo>
                    <a:pt x="3501" y="3132"/>
                  </a:lnTo>
                  <a:cubicBezTo>
                    <a:pt x="3501" y="3036"/>
                    <a:pt x="3418" y="2953"/>
                    <a:pt x="3322" y="2953"/>
                  </a:cubicBezTo>
                  <a:lnTo>
                    <a:pt x="1477" y="2953"/>
                  </a:lnTo>
                  <a:cubicBezTo>
                    <a:pt x="1382" y="2953"/>
                    <a:pt x="1298" y="3024"/>
                    <a:pt x="1298" y="3132"/>
                  </a:cubicBezTo>
                  <a:lnTo>
                    <a:pt x="1298" y="7001"/>
                  </a:lnTo>
                  <a:lnTo>
                    <a:pt x="179" y="7001"/>
                  </a:lnTo>
                  <a:cubicBezTo>
                    <a:pt x="84" y="7001"/>
                    <a:pt x="1" y="7073"/>
                    <a:pt x="1" y="7180"/>
                  </a:cubicBezTo>
                  <a:cubicBezTo>
                    <a:pt x="1" y="7287"/>
                    <a:pt x="72" y="7358"/>
                    <a:pt x="179" y="7358"/>
                  </a:cubicBezTo>
                  <a:lnTo>
                    <a:pt x="11597" y="7358"/>
                  </a:lnTo>
                  <a:cubicBezTo>
                    <a:pt x="11681" y="7358"/>
                    <a:pt x="11776" y="7287"/>
                    <a:pt x="11776" y="7180"/>
                  </a:cubicBezTo>
                  <a:cubicBezTo>
                    <a:pt x="11800" y="7073"/>
                    <a:pt x="11728" y="7001"/>
                    <a:pt x="11633" y="7001"/>
                  </a:cubicBezTo>
                  <a:lnTo>
                    <a:pt x="10526" y="7001"/>
                  </a:lnTo>
                  <a:lnTo>
                    <a:pt x="10526" y="179"/>
                  </a:lnTo>
                  <a:cubicBezTo>
                    <a:pt x="10526" y="95"/>
                    <a:pt x="10442" y="0"/>
                    <a:pt x="1034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9059;p65">
              <a:extLst>
                <a:ext uri="{FF2B5EF4-FFF2-40B4-BE49-F238E27FC236}">
                  <a16:creationId xmlns:a16="http://schemas.microsoft.com/office/drawing/2014/main" id="{8F700680-8B50-ED4F-7832-4F0F3628F9FD}"/>
                </a:ext>
              </a:extLst>
            </p:cNvPr>
            <p:cNvSpPr/>
            <p:nvPr/>
          </p:nvSpPr>
          <p:spPr>
            <a:xfrm>
              <a:off x="1428052" y="4125629"/>
              <a:ext cx="356958" cy="215585"/>
            </a:xfrm>
            <a:custGeom>
              <a:avLst/>
              <a:gdLst/>
              <a:ahLst/>
              <a:cxnLst/>
              <a:rect l="l" t="t" r="r" b="b"/>
              <a:pathLst>
                <a:path w="11241" h="6789" extrusionOk="0">
                  <a:moveTo>
                    <a:pt x="10668" y="0"/>
                  </a:moveTo>
                  <a:cubicBezTo>
                    <a:pt x="10653" y="0"/>
                    <a:pt x="10637" y="1"/>
                    <a:pt x="10621" y="2"/>
                  </a:cubicBezTo>
                  <a:lnTo>
                    <a:pt x="9145" y="181"/>
                  </a:lnTo>
                  <a:cubicBezTo>
                    <a:pt x="8847" y="216"/>
                    <a:pt x="8633" y="490"/>
                    <a:pt x="8669" y="788"/>
                  </a:cubicBezTo>
                  <a:cubicBezTo>
                    <a:pt x="8691" y="1064"/>
                    <a:pt x="8938" y="1268"/>
                    <a:pt x="9211" y="1268"/>
                  </a:cubicBezTo>
                  <a:cubicBezTo>
                    <a:pt x="9232" y="1268"/>
                    <a:pt x="9254" y="1267"/>
                    <a:pt x="9276" y="1264"/>
                  </a:cubicBezTo>
                  <a:lnTo>
                    <a:pt x="9395" y="1252"/>
                  </a:lnTo>
                  <a:lnTo>
                    <a:pt x="9395" y="1252"/>
                  </a:lnTo>
                  <a:cubicBezTo>
                    <a:pt x="7597" y="3348"/>
                    <a:pt x="5442" y="4443"/>
                    <a:pt x="3918" y="4979"/>
                  </a:cubicBezTo>
                  <a:cubicBezTo>
                    <a:pt x="2025" y="5657"/>
                    <a:pt x="561" y="5717"/>
                    <a:pt x="537" y="5717"/>
                  </a:cubicBezTo>
                  <a:cubicBezTo>
                    <a:pt x="239" y="5729"/>
                    <a:pt x="1" y="5967"/>
                    <a:pt x="25" y="6265"/>
                  </a:cubicBezTo>
                  <a:cubicBezTo>
                    <a:pt x="37" y="6562"/>
                    <a:pt x="275" y="6789"/>
                    <a:pt x="561" y="6789"/>
                  </a:cubicBezTo>
                  <a:lnTo>
                    <a:pt x="572" y="6789"/>
                  </a:lnTo>
                  <a:cubicBezTo>
                    <a:pt x="632" y="6789"/>
                    <a:pt x="2192" y="6729"/>
                    <a:pt x="4263" y="6003"/>
                  </a:cubicBezTo>
                  <a:cubicBezTo>
                    <a:pt x="5418" y="5586"/>
                    <a:pt x="6514" y="5050"/>
                    <a:pt x="7490" y="4383"/>
                  </a:cubicBezTo>
                  <a:cubicBezTo>
                    <a:pt x="7561" y="4324"/>
                    <a:pt x="7597" y="4217"/>
                    <a:pt x="7538" y="4145"/>
                  </a:cubicBezTo>
                  <a:cubicBezTo>
                    <a:pt x="7501" y="4093"/>
                    <a:pt x="7445" y="4065"/>
                    <a:pt x="7391" y="4065"/>
                  </a:cubicBezTo>
                  <a:cubicBezTo>
                    <a:pt x="7358" y="4065"/>
                    <a:pt x="7326" y="4075"/>
                    <a:pt x="7299" y="4098"/>
                  </a:cubicBezTo>
                  <a:cubicBezTo>
                    <a:pt x="6335" y="4753"/>
                    <a:pt x="5275" y="5288"/>
                    <a:pt x="4144" y="5693"/>
                  </a:cubicBezTo>
                  <a:cubicBezTo>
                    <a:pt x="2132" y="6408"/>
                    <a:pt x="632" y="6467"/>
                    <a:pt x="561" y="6467"/>
                  </a:cubicBezTo>
                  <a:cubicBezTo>
                    <a:pt x="453" y="6467"/>
                    <a:pt x="358" y="6372"/>
                    <a:pt x="358" y="6265"/>
                  </a:cubicBezTo>
                  <a:cubicBezTo>
                    <a:pt x="358" y="6169"/>
                    <a:pt x="441" y="6074"/>
                    <a:pt x="561" y="6062"/>
                  </a:cubicBezTo>
                  <a:cubicBezTo>
                    <a:pt x="572" y="6062"/>
                    <a:pt x="2085" y="6003"/>
                    <a:pt x="4037" y="5300"/>
                  </a:cubicBezTo>
                  <a:cubicBezTo>
                    <a:pt x="5680" y="4717"/>
                    <a:pt x="8026" y="3514"/>
                    <a:pt x="9943" y="1133"/>
                  </a:cubicBezTo>
                  <a:cubicBezTo>
                    <a:pt x="10035" y="1018"/>
                    <a:pt x="9949" y="847"/>
                    <a:pt x="9813" y="847"/>
                  </a:cubicBezTo>
                  <a:cubicBezTo>
                    <a:pt x="9809" y="847"/>
                    <a:pt x="9804" y="847"/>
                    <a:pt x="9800" y="847"/>
                  </a:cubicBezTo>
                  <a:lnTo>
                    <a:pt x="9252" y="931"/>
                  </a:lnTo>
                  <a:cubicBezTo>
                    <a:pt x="9244" y="932"/>
                    <a:pt x="9236" y="932"/>
                    <a:pt x="9228" y="932"/>
                  </a:cubicBezTo>
                  <a:cubicBezTo>
                    <a:pt x="9139" y="932"/>
                    <a:pt x="9049" y="874"/>
                    <a:pt x="9038" y="776"/>
                  </a:cubicBezTo>
                  <a:cubicBezTo>
                    <a:pt x="9014" y="657"/>
                    <a:pt x="9085" y="550"/>
                    <a:pt x="9204" y="538"/>
                  </a:cubicBezTo>
                  <a:lnTo>
                    <a:pt x="10681" y="359"/>
                  </a:lnTo>
                  <a:cubicBezTo>
                    <a:pt x="10688" y="358"/>
                    <a:pt x="10696" y="358"/>
                    <a:pt x="10703" y="358"/>
                  </a:cubicBezTo>
                  <a:cubicBezTo>
                    <a:pt x="10812" y="358"/>
                    <a:pt x="10895" y="438"/>
                    <a:pt x="10895" y="550"/>
                  </a:cubicBezTo>
                  <a:lnTo>
                    <a:pt x="10895" y="2026"/>
                  </a:lnTo>
                  <a:cubicBezTo>
                    <a:pt x="10895" y="2133"/>
                    <a:pt x="10812" y="2217"/>
                    <a:pt x="10705" y="2217"/>
                  </a:cubicBezTo>
                  <a:cubicBezTo>
                    <a:pt x="10598" y="2217"/>
                    <a:pt x="10514" y="2133"/>
                    <a:pt x="10514" y="2026"/>
                  </a:cubicBezTo>
                  <a:lnTo>
                    <a:pt x="10514" y="1586"/>
                  </a:lnTo>
                  <a:cubicBezTo>
                    <a:pt x="10514" y="1502"/>
                    <a:pt x="10467" y="1443"/>
                    <a:pt x="10407" y="1419"/>
                  </a:cubicBezTo>
                  <a:cubicBezTo>
                    <a:pt x="10387" y="1409"/>
                    <a:pt x="10368" y="1405"/>
                    <a:pt x="10349" y="1405"/>
                  </a:cubicBezTo>
                  <a:cubicBezTo>
                    <a:pt x="10298" y="1405"/>
                    <a:pt x="10251" y="1435"/>
                    <a:pt x="10217" y="1478"/>
                  </a:cubicBezTo>
                  <a:cubicBezTo>
                    <a:pt x="9574" y="2264"/>
                    <a:pt x="8835" y="2979"/>
                    <a:pt x="8026" y="3610"/>
                  </a:cubicBezTo>
                  <a:cubicBezTo>
                    <a:pt x="7954" y="3669"/>
                    <a:pt x="7942" y="3764"/>
                    <a:pt x="8002" y="3848"/>
                  </a:cubicBezTo>
                  <a:cubicBezTo>
                    <a:pt x="8036" y="3888"/>
                    <a:pt x="8081" y="3910"/>
                    <a:pt x="8129" y="3910"/>
                  </a:cubicBezTo>
                  <a:cubicBezTo>
                    <a:pt x="8166" y="3910"/>
                    <a:pt x="8204" y="3897"/>
                    <a:pt x="8240" y="3872"/>
                  </a:cubicBezTo>
                  <a:cubicBezTo>
                    <a:pt x="8931" y="3336"/>
                    <a:pt x="9585" y="2729"/>
                    <a:pt x="10169" y="2062"/>
                  </a:cubicBezTo>
                  <a:cubicBezTo>
                    <a:pt x="10181" y="2336"/>
                    <a:pt x="10419" y="2574"/>
                    <a:pt x="10705" y="2574"/>
                  </a:cubicBezTo>
                  <a:cubicBezTo>
                    <a:pt x="11002" y="2574"/>
                    <a:pt x="11240" y="2336"/>
                    <a:pt x="11240" y="2038"/>
                  </a:cubicBezTo>
                  <a:lnTo>
                    <a:pt x="11240" y="573"/>
                  </a:lnTo>
                  <a:cubicBezTo>
                    <a:pt x="11240" y="395"/>
                    <a:pt x="11169" y="240"/>
                    <a:pt x="11050" y="133"/>
                  </a:cubicBezTo>
                  <a:cubicBezTo>
                    <a:pt x="10943" y="47"/>
                    <a:pt x="10807" y="0"/>
                    <a:pt x="1066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 name="Google Shape;8990;p65">
            <a:extLst>
              <a:ext uri="{FF2B5EF4-FFF2-40B4-BE49-F238E27FC236}">
                <a16:creationId xmlns:a16="http://schemas.microsoft.com/office/drawing/2014/main" id="{71237A60-2F96-7CA1-9C98-CFA886CE67FF}"/>
              </a:ext>
            </a:extLst>
          </p:cNvPr>
          <p:cNvGrpSpPr/>
          <p:nvPr/>
        </p:nvGrpSpPr>
        <p:grpSpPr>
          <a:xfrm>
            <a:off x="6831288" y="1517856"/>
            <a:ext cx="334634" cy="333904"/>
            <a:chOff x="7429366" y="3223183"/>
            <a:chExt cx="334634" cy="333904"/>
          </a:xfrm>
        </p:grpSpPr>
        <p:sp>
          <p:nvSpPr>
            <p:cNvPr id="12" name="Google Shape;8991;p65">
              <a:extLst>
                <a:ext uri="{FF2B5EF4-FFF2-40B4-BE49-F238E27FC236}">
                  <a16:creationId xmlns:a16="http://schemas.microsoft.com/office/drawing/2014/main" id="{B2F27F08-42DB-9274-7CBB-FDC2EB42452B}"/>
                </a:ext>
              </a:extLst>
            </p:cNvPr>
            <p:cNvSpPr/>
            <p:nvPr/>
          </p:nvSpPr>
          <p:spPr>
            <a:xfrm>
              <a:off x="7429366" y="3223183"/>
              <a:ext cx="334634" cy="333904"/>
            </a:xfrm>
            <a:custGeom>
              <a:avLst/>
              <a:gdLst/>
              <a:ahLst/>
              <a:cxnLst/>
              <a:rect l="l" t="t" r="r" b="b"/>
              <a:pathLst>
                <a:path w="10538" h="10515" extrusionOk="0">
                  <a:moveTo>
                    <a:pt x="6978" y="322"/>
                  </a:moveTo>
                  <a:cubicBezTo>
                    <a:pt x="7930" y="322"/>
                    <a:pt x="8716" y="1096"/>
                    <a:pt x="8716" y="2061"/>
                  </a:cubicBezTo>
                  <a:cubicBezTo>
                    <a:pt x="8716" y="2334"/>
                    <a:pt x="8633" y="2644"/>
                    <a:pt x="8478" y="2942"/>
                  </a:cubicBezTo>
                  <a:cubicBezTo>
                    <a:pt x="8478" y="2954"/>
                    <a:pt x="8466" y="2977"/>
                    <a:pt x="8466" y="2977"/>
                  </a:cubicBezTo>
                  <a:cubicBezTo>
                    <a:pt x="8061" y="3823"/>
                    <a:pt x="7276" y="4704"/>
                    <a:pt x="6978" y="5025"/>
                  </a:cubicBezTo>
                  <a:cubicBezTo>
                    <a:pt x="6680" y="4716"/>
                    <a:pt x="5894" y="3835"/>
                    <a:pt x="5490" y="2989"/>
                  </a:cubicBezTo>
                  <a:cubicBezTo>
                    <a:pt x="5490" y="2977"/>
                    <a:pt x="5478" y="2954"/>
                    <a:pt x="5478" y="2942"/>
                  </a:cubicBezTo>
                  <a:cubicBezTo>
                    <a:pt x="5323" y="2632"/>
                    <a:pt x="5240" y="2334"/>
                    <a:pt x="5240" y="2061"/>
                  </a:cubicBezTo>
                  <a:cubicBezTo>
                    <a:pt x="5240" y="1096"/>
                    <a:pt x="6025" y="322"/>
                    <a:pt x="6978" y="322"/>
                  </a:cubicBezTo>
                  <a:close/>
                  <a:moveTo>
                    <a:pt x="5252" y="3227"/>
                  </a:moveTo>
                  <a:cubicBezTo>
                    <a:pt x="5728" y="4192"/>
                    <a:pt x="6597" y="5121"/>
                    <a:pt x="6811" y="5335"/>
                  </a:cubicBezTo>
                  <a:lnTo>
                    <a:pt x="6811" y="5811"/>
                  </a:lnTo>
                  <a:lnTo>
                    <a:pt x="3751" y="6728"/>
                  </a:lnTo>
                  <a:lnTo>
                    <a:pt x="3751" y="3668"/>
                  </a:lnTo>
                  <a:lnTo>
                    <a:pt x="5252" y="3227"/>
                  </a:lnTo>
                  <a:close/>
                  <a:moveTo>
                    <a:pt x="8704" y="3239"/>
                  </a:moveTo>
                  <a:lnTo>
                    <a:pt x="10205" y="3668"/>
                  </a:lnTo>
                  <a:lnTo>
                    <a:pt x="10205" y="6728"/>
                  </a:lnTo>
                  <a:lnTo>
                    <a:pt x="7145" y="5811"/>
                  </a:lnTo>
                  <a:lnTo>
                    <a:pt x="7145" y="5335"/>
                  </a:lnTo>
                  <a:cubicBezTo>
                    <a:pt x="7371" y="5121"/>
                    <a:pt x="8228" y="4192"/>
                    <a:pt x="8704" y="3239"/>
                  </a:cubicBezTo>
                  <a:close/>
                  <a:moveTo>
                    <a:pt x="358" y="2763"/>
                  </a:moveTo>
                  <a:lnTo>
                    <a:pt x="3418" y="3668"/>
                  </a:lnTo>
                  <a:lnTo>
                    <a:pt x="3418" y="6728"/>
                  </a:lnTo>
                  <a:lnTo>
                    <a:pt x="2263" y="6383"/>
                  </a:lnTo>
                  <a:cubicBezTo>
                    <a:pt x="2244" y="6375"/>
                    <a:pt x="2225" y="6372"/>
                    <a:pt x="2208" y="6372"/>
                  </a:cubicBezTo>
                  <a:cubicBezTo>
                    <a:pt x="2136" y="6372"/>
                    <a:pt x="2077" y="6425"/>
                    <a:pt x="2049" y="6502"/>
                  </a:cubicBezTo>
                  <a:cubicBezTo>
                    <a:pt x="2025" y="6585"/>
                    <a:pt x="2084" y="6680"/>
                    <a:pt x="2168" y="6704"/>
                  </a:cubicBezTo>
                  <a:lnTo>
                    <a:pt x="3418" y="7085"/>
                  </a:lnTo>
                  <a:lnTo>
                    <a:pt x="3418" y="10121"/>
                  </a:lnTo>
                  <a:lnTo>
                    <a:pt x="358" y="9204"/>
                  </a:lnTo>
                  <a:lnTo>
                    <a:pt x="358" y="6168"/>
                  </a:lnTo>
                  <a:lnTo>
                    <a:pt x="1513" y="6514"/>
                  </a:lnTo>
                  <a:lnTo>
                    <a:pt x="1561" y="6514"/>
                  </a:lnTo>
                  <a:cubicBezTo>
                    <a:pt x="1632" y="6514"/>
                    <a:pt x="1692" y="6466"/>
                    <a:pt x="1727" y="6394"/>
                  </a:cubicBezTo>
                  <a:cubicBezTo>
                    <a:pt x="1751" y="6311"/>
                    <a:pt x="1692" y="6216"/>
                    <a:pt x="1608" y="6192"/>
                  </a:cubicBezTo>
                  <a:lnTo>
                    <a:pt x="358" y="5811"/>
                  </a:lnTo>
                  <a:lnTo>
                    <a:pt x="358" y="2763"/>
                  </a:lnTo>
                  <a:close/>
                  <a:moveTo>
                    <a:pt x="7145" y="6156"/>
                  </a:moveTo>
                  <a:lnTo>
                    <a:pt x="10205" y="7061"/>
                  </a:lnTo>
                  <a:lnTo>
                    <a:pt x="10205" y="10121"/>
                  </a:lnTo>
                  <a:lnTo>
                    <a:pt x="7145" y="9204"/>
                  </a:lnTo>
                  <a:lnTo>
                    <a:pt x="7145" y="7990"/>
                  </a:lnTo>
                  <a:cubicBezTo>
                    <a:pt x="7145" y="7895"/>
                    <a:pt x="7073" y="7823"/>
                    <a:pt x="6978" y="7823"/>
                  </a:cubicBezTo>
                  <a:cubicBezTo>
                    <a:pt x="6895" y="7823"/>
                    <a:pt x="6811" y="7895"/>
                    <a:pt x="6811" y="7990"/>
                  </a:cubicBezTo>
                  <a:lnTo>
                    <a:pt x="6811" y="9204"/>
                  </a:lnTo>
                  <a:lnTo>
                    <a:pt x="3751" y="10121"/>
                  </a:lnTo>
                  <a:lnTo>
                    <a:pt x="3751" y="7061"/>
                  </a:lnTo>
                  <a:lnTo>
                    <a:pt x="6811" y="6156"/>
                  </a:lnTo>
                  <a:lnTo>
                    <a:pt x="6811" y="7311"/>
                  </a:lnTo>
                  <a:cubicBezTo>
                    <a:pt x="6811" y="7407"/>
                    <a:pt x="6895" y="7478"/>
                    <a:pt x="6978" y="7478"/>
                  </a:cubicBezTo>
                  <a:cubicBezTo>
                    <a:pt x="7073" y="7478"/>
                    <a:pt x="7145" y="7407"/>
                    <a:pt x="7145" y="7311"/>
                  </a:cubicBezTo>
                  <a:lnTo>
                    <a:pt x="7145" y="6156"/>
                  </a:lnTo>
                  <a:close/>
                  <a:moveTo>
                    <a:pt x="6966" y="1"/>
                  </a:moveTo>
                  <a:cubicBezTo>
                    <a:pt x="5823" y="1"/>
                    <a:pt x="4894" y="918"/>
                    <a:pt x="4894" y="2061"/>
                  </a:cubicBezTo>
                  <a:cubicBezTo>
                    <a:pt x="4894" y="2334"/>
                    <a:pt x="4966" y="2632"/>
                    <a:pt x="5085" y="2930"/>
                  </a:cubicBezTo>
                  <a:lnTo>
                    <a:pt x="3573" y="3370"/>
                  </a:lnTo>
                  <a:lnTo>
                    <a:pt x="215" y="2382"/>
                  </a:lnTo>
                  <a:cubicBezTo>
                    <a:pt x="205" y="2375"/>
                    <a:pt x="192" y="2372"/>
                    <a:pt x="179" y="2372"/>
                  </a:cubicBezTo>
                  <a:cubicBezTo>
                    <a:pt x="146" y="2372"/>
                    <a:pt x="106" y="2389"/>
                    <a:pt x="72" y="2406"/>
                  </a:cubicBezTo>
                  <a:cubicBezTo>
                    <a:pt x="25" y="2442"/>
                    <a:pt x="1" y="2477"/>
                    <a:pt x="1" y="2537"/>
                  </a:cubicBezTo>
                  <a:lnTo>
                    <a:pt x="1" y="5954"/>
                  </a:lnTo>
                  <a:lnTo>
                    <a:pt x="1" y="9335"/>
                  </a:lnTo>
                  <a:cubicBezTo>
                    <a:pt x="1" y="9419"/>
                    <a:pt x="37" y="9478"/>
                    <a:pt x="120" y="9502"/>
                  </a:cubicBezTo>
                  <a:lnTo>
                    <a:pt x="3513" y="10514"/>
                  </a:lnTo>
                  <a:lnTo>
                    <a:pt x="3573" y="10514"/>
                  </a:lnTo>
                  <a:lnTo>
                    <a:pt x="6847" y="9550"/>
                  </a:lnTo>
                  <a:cubicBezTo>
                    <a:pt x="6859" y="9562"/>
                    <a:pt x="6883" y="9562"/>
                    <a:pt x="6918" y="9562"/>
                  </a:cubicBezTo>
                  <a:cubicBezTo>
                    <a:pt x="6942" y="9562"/>
                    <a:pt x="6966" y="9562"/>
                    <a:pt x="6990" y="9550"/>
                  </a:cubicBezTo>
                  <a:lnTo>
                    <a:pt x="10264" y="10514"/>
                  </a:lnTo>
                  <a:lnTo>
                    <a:pt x="10312" y="10514"/>
                  </a:lnTo>
                  <a:cubicBezTo>
                    <a:pt x="10335" y="10514"/>
                    <a:pt x="10383" y="10502"/>
                    <a:pt x="10419" y="10490"/>
                  </a:cubicBezTo>
                  <a:cubicBezTo>
                    <a:pt x="10455" y="10454"/>
                    <a:pt x="10490" y="10407"/>
                    <a:pt x="10490" y="10347"/>
                  </a:cubicBezTo>
                  <a:lnTo>
                    <a:pt x="10538" y="6942"/>
                  </a:lnTo>
                  <a:lnTo>
                    <a:pt x="10538" y="3549"/>
                  </a:lnTo>
                  <a:cubicBezTo>
                    <a:pt x="10538" y="3477"/>
                    <a:pt x="10490" y="3418"/>
                    <a:pt x="10419" y="3394"/>
                  </a:cubicBezTo>
                  <a:lnTo>
                    <a:pt x="8835" y="2930"/>
                  </a:lnTo>
                  <a:cubicBezTo>
                    <a:pt x="8954" y="2632"/>
                    <a:pt x="9038" y="2334"/>
                    <a:pt x="9038" y="2061"/>
                  </a:cubicBezTo>
                  <a:cubicBezTo>
                    <a:pt x="9038" y="918"/>
                    <a:pt x="8109" y="1"/>
                    <a:pt x="696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8992;p65">
              <a:extLst>
                <a:ext uri="{FF2B5EF4-FFF2-40B4-BE49-F238E27FC236}">
                  <a16:creationId xmlns:a16="http://schemas.microsoft.com/office/drawing/2014/main" id="{246733AB-7930-58AC-7E7F-20AAB1FC9088}"/>
                </a:ext>
              </a:extLst>
            </p:cNvPr>
            <p:cNvSpPr/>
            <p:nvPr/>
          </p:nvSpPr>
          <p:spPr>
            <a:xfrm>
              <a:off x="7613514" y="3251541"/>
              <a:ext cx="74878" cy="74529"/>
            </a:xfrm>
            <a:custGeom>
              <a:avLst/>
              <a:gdLst/>
              <a:ahLst/>
              <a:cxnLst/>
              <a:rect l="l" t="t" r="r" b="b"/>
              <a:pathLst>
                <a:path w="2358" h="2347" extrusionOk="0">
                  <a:moveTo>
                    <a:pt x="1179" y="322"/>
                  </a:moveTo>
                  <a:cubicBezTo>
                    <a:pt x="1643" y="322"/>
                    <a:pt x="2012" y="691"/>
                    <a:pt x="2012" y="1156"/>
                  </a:cubicBezTo>
                  <a:cubicBezTo>
                    <a:pt x="2012" y="1620"/>
                    <a:pt x="1643" y="1989"/>
                    <a:pt x="1179" y="1989"/>
                  </a:cubicBezTo>
                  <a:cubicBezTo>
                    <a:pt x="715" y="1989"/>
                    <a:pt x="345" y="1620"/>
                    <a:pt x="345" y="1156"/>
                  </a:cubicBezTo>
                  <a:cubicBezTo>
                    <a:pt x="334" y="703"/>
                    <a:pt x="715" y="322"/>
                    <a:pt x="1179" y="322"/>
                  </a:cubicBezTo>
                  <a:close/>
                  <a:moveTo>
                    <a:pt x="1179" y="1"/>
                  </a:moveTo>
                  <a:cubicBezTo>
                    <a:pt x="524" y="1"/>
                    <a:pt x="0" y="513"/>
                    <a:pt x="0" y="1168"/>
                  </a:cubicBezTo>
                  <a:cubicBezTo>
                    <a:pt x="0" y="1811"/>
                    <a:pt x="524" y="2346"/>
                    <a:pt x="1179" y="2346"/>
                  </a:cubicBezTo>
                  <a:cubicBezTo>
                    <a:pt x="1834" y="2346"/>
                    <a:pt x="2358" y="1822"/>
                    <a:pt x="2358" y="1168"/>
                  </a:cubicBezTo>
                  <a:cubicBezTo>
                    <a:pt x="2358" y="513"/>
                    <a:pt x="1834" y="1"/>
                    <a:pt x="11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 name="Google Shape;468;p38">
            <a:extLst>
              <a:ext uri="{FF2B5EF4-FFF2-40B4-BE49-F238E27FC236}">
                <a16:creationId xmlns:a16="http://schemas.microsoft.com/office/drawing/2014/main" id="{B51D4A58-4710-EC0B-1912-ED4480ACF1DD}"/>
              </a:ext>
            </a:extLst>
          </p:cNvPr>
          <p:cNvSpPr txBox="1">
            <a:spLocks/>
          </p:cNvSpPr>
          <p:nvPr/>
        </p:nvSpPr>
        <p:spPr>
          <a:xfrm>
            <a:off x="979316" y="2687207"/>
            <a:ext cx="2331000" cy="1570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lt1"/>
              </a:buClr>
              <a:buSzPts val="1200"/>
              <a:buFont typeface="Karla"/>
              <a:buNone/>
              <a:defRPr sz="1200" b="0" i="0" u="none" strike="noStrike" cap="none">
                <a:solidFill>
                  <a:schemeClr val="dk1"/>
                </a:solidFill>
                <a:latin typeface="Karla"/>
                <a:ea typeface="Karla"/>
                <a:cs typeface="Karla"/>
                <a:sym typeface="Karla"/>
              </a:defRPr>
            </a:lvl1pPr>
            <a:lvl2pPr marL="914400" marR="0" lvl="1" indent="-304800" algn="ctr" rtl="0">
              <a:lnSpc>
                <a:spcPct val="100000"/>
              </a:lnSpc>
              <a:spcBef>
                <a:spcPts val="0"/>
              </a:spcBef>
              <a:spcAft>
                <a:spcPts val="0"/>
              </a:spcAft>
              <a:buClr>
                <a:schemeClr val="dk1"/>
              </a:buClr>
              <a:buSzPts val="1200"/>
              <a:buFont typeface="Karla"/>
              <a:buNone/>
              <a:defRPr sz="1200" b="0" i="0" u="none" strike="noStrike" cap="none">
                <a:solidFill>
                  <a:schemeClr val="dk1"/>
                </a:solidFill>
                <a:latin typeface="Karla"/>
                <a:ea typeface="Karla"/>
                <a:cs typeface="Karla"/>
                <a:sym typeface="Karla"/>
              </a:defRPr>
            </a:lvl2pPr>
            <a:lvl3pPr marL="1371600" marR="0" lvl="2" indent="-304800" algn="ctr" rtl="0">
              <a:lnSpc>
                <a:spcPct val="100000"/>
              </a:lnSpc>
              <a:spcBef>
                <a:spcPts val="0"/>
              </a:spcBef>
              <a:spcAft>
                <a:spcPts val="0"/>
              </a:spcAft>
              <a:buClr>
                <a:schemeClr val="dk1"/>
              </a:buClr>
              <a:buSzPts val="1200"/>
              <a:buFont typeface="Karla"/>
              <a:buNone/>
              <a:defRPr sz="1200" b="0" i="0" u="none" strike="noStrike" cap="none">
                <a:solidFill>
                  <a:schemeClr val="dk1"/>
                </a:solidFill>
                <a:latin typeface="Karla"/>
                <a:ea typeface="Karla"/>
                <a:cs typeface="Karla"/>
                <a:sym typeface="Karla"/>
              </a:defRPr>
            </a:lvl3pPr>
            <a:lvl4pPr marL="1828800" marR="0" lvl="3" indent="-304800" algn="ctr" rtl="0">
              <a:lnSpc>
                <a:spcPct val="100000"/>
              </a:lnSpc>
              <a:spcBef>
                <a:spcPts val="0"/>
              </a:spcBef>
              <a:spcAft>
                <a:spcPts val="0"/>
              </a:spcAft>
              <a:buClr>
                <a:schemeClr val="dk1"/>
              </a:buClr>
              <a:buSzPts val="1200"/>
              <a:buFont typeface="Karla"/>
              <a:buNone/>
              <a:defRPr sz="1200" b="0" i="0" u="none" strike="noStrike" cap="none">
                <a:solidFill>
                  <a:schemeClr val="dk1"/>
                </a:solidFill>
                <a:latin typeface="Karla"/>
                <a:ea typeface="Karla"/>
                <a:cs typeface="Karla"/>
                <a:sym typeface="Karla"/>
              </a:defRPr>
            </a:lvl4pPr>
            <a:lvl5pPr marL="2286000" marR="0" lvl="4" indent="-304800" algn="ctr" rtl="0">
              <a:lnSpc>
                <a:spcPct val="100000"/>
              </a:lnSpc>
              <a:spcBef>
                <a:spcPts val="0"/>
              </a:spcBef>
              <a:spcAft>
                <a:spcPts val="0"/>
              </a:spcAft>
              <a:buClr>
                <a:schemeClr val="dk1"/>
              </a:buClr>
              <a:buSzPts val="1200"/>
              <a:buFont typeface="Karla"/>
              <a:buNone/>
              <a:defRPr sz="1200" b="0" i="0" u="none" strike="noStrike" cap="none">
                <a:solidFill>
                  <a:schemeClr val="dk1"/>
                </a:solidFill>
                <a:latin typeface="Karla"/>
                <a:ea typeface="Karla"/>
                <a:cs typeface="Karla"/>
                <a:sym typeface="Karla"/>
              </a:defRPr>
            </a:lvl5pPr>
            <a:lvl6pPr marL="2743200" marR="0" lvl="5" indent="-304800" algn="ctr" rtl="0">
              <a:lnSpc>
                <a:spcPct val="100000"/>
              </a:lnSpc>
              <a:spcBef>
                <a:spcPts val="0"/>
              </a:spcBef>
              <a:spcAft>
                <a:spcPts val="0"/>
              </a:spcAft>
              <a:buClr>
                <a:schemeClr val="dk1"/>
              </a:buClr>
              <a:buSzPts val="1200"/>
              <a:buFont typeface="Karla"/>
              <a:buNone/>
              <a:defRPr sz="1200" b="0" i="0" u="none" strike="noStrike" cap="none">
                <a:solidFill>
                  <a:schemeClr val="dk1"/>
                </a:solidFill>
                <a:latin typeface="Karla"/>
                <a:ea typeface="Karla"/>
                <a:cs typeface="Karla"/>
                <a:sym typeface="Karla"/>
              </a:defRPr>
            </a:lvl6pPr>
            <a:lvl7pPr marL="3200400" marR="0" lvl="6" indent="-304800" algn="ctr" rtl="0">
              <a:lnSpc>
                <a:spcPct val="100000"/>
              </a:lnSpc>
              <a:spcBef>
                <a:spcPts val="0"/>
              </a:spcBef>
              <a:spcAft>
                <a:spcPts val="0"/>
              </a:spcAft>
              <a:buClr>
                <a:schemeClr val="dk1"/>
              </a:buClr>
              <a:buSzPts val="1200"/>
              <a:buFont typeface="Karla"/>
              <a:buNone/>
              <a:defRPr sz="1200" b="0" i="0" u="none" strike="noStrike" cap="none">
                <a:solidFill>
                  <a:schemeClr val="dk1"/>
                </a:solidFill>
                <a:latin typeface="Karla"/>
                <a:ea typeface="Karla"/>
                <a:cs typeface="Karla"/>
                <a:sym typeface="Karla"/>
              </a:defRPr>
            </a:lvl7pPr>
            <a:lvl8pPr marL="3657600" marR="0" lvl="7" indent="-304800" algn="ctr" rtl="0">
              <a:lnSpc>
                <a:spcPct val="100000"/>
              </a:lnSpc>
              <a:spcBef>
                <a:spcPts val="0"/>
              </a:spcBef>
              <a:spcAft>
                <a:spcPts val="0"/>
              </a:spcAft>
              <a:buClr>
                <a:schemeClr val="dk1"/>
              </a:buClr>
              <a:buSzPts val="1200"/>
              <a:buFont typeface="Karla"/>
              <a:buNone/>
              <a:defRPr sz="1200" b="0" i="0" u="none" strike="noStrike" cap="none">
                <a:solidFill>
                  <a:schemeClr val="dk1"/>
                </a:solidFill>
                <a:latin typeface="Karla"/>
                <a:ea typeface="Karla"/>
                <a:cs typeface="Karla"/>
                <a:sym typeface="Karla"/>
              </a:defRPr>
            </a:lvl8pPr>
            <a:lvl9pPr marL="4114800" marR="0" lvl="8" indent="-304800" algn="ctr" rtl="0">
              <a:lnSpc>
                <a:spcPct val="100000"/>
              </a:lnSpc>
              <a:spcBef>
                <a:spcPts val="0"/>
              </a:spcBef>
              <a:spcAft>
                <a:spcPts val="0"/>
              </a:spcAft>
              <a:buClr>
                <a:schemeClr val="dk1"/>
              </a:buClr>
              <a:buSzPts val="1200"/>
              <a:buFont typeface="Karla"/>
              <a:buNone/>
              <a:defRPr sz="1200" b="0" i="0" u="none" strike="noStrike" cap="none">
                <a:solidFill>
                  <a:schemeClr val="dk1"/>
                </a:solidFill>
                <a:latin typeface="Karla"/>
                <a:ea typeface="Karla"/>
                <a:cs typeface="Karla"/>
                <a:sym typeface="Karla"/>
              </a:defRPr>
            </a:lvl9pPr>
          </a:lstStyle>
          <a:p>
            <a:pPr marL="0" indent="0"/>
            <a:r>
              <a:rPr lang="de-CH"/>
              <a:t>Aufgrund der Koppelung der Immobilienkaufpreise an die Inflation, ist davon auszugehen, dass die Investition in Immobilien auch zukünftig attraktiv und gewinnbringend sein wird.</a:t>
            </a:r>
          </a:p>
        </p:txBody>
      </p:sp>
    </p:spTree>
    <p:extLst>
      <p:ext uri="{BB962C8B-B14F-4D97-AF65-F5344CB8AC3E}">
        <p14:creationId xmlns:p14="http://schemas.microsoft.com/office/powerpoint/2010/main" val="35825295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84">
          <a:extLst>
            <a:ext uri="{FF2B5EF4-FFF2-40B4-BE49-F238E27FC236}">
              <a16:creationId xmlns:a16="http://schemas.microsoft.com/office/drawing/2014/main" id="{F9312552-3302-C497-83A8-7EA1118CDD6C}"/>
            </a:ext>
          </a:extLst>
        </p:cNvPr>
        <p:cNvGrpSpPr/>
        <p:nvPr/>
      </p:nvGrpSpPr>
      <p:grpSpPr>
        <a:xfrm>
          <a:off x="0" y="0"/>
          <a:ext cx="0" cy="0"/>
          <a:chOff x="0" y="0"/>
          <a:chExt cx="0" cy="0"/>
        </a:xfrm>
      </p:grpSpPr>
      <p:sp>
        <p:nvSpPr>
          <p:cNvPr id="385" name="Google Shape;385;p32">
            <a:extLst>
              <a:ext uri="{FF2B5EF4-FFF2-40B4-BE49-F238E27FC236}">
                <a16:creationId xmlns:a16="http://schemas.microsoft.com/office/drawing/2014/main" id="{3473DF21-1968-0621-98F6-9C3757490AF8}"/>
              </a:ext>
            </a:extLst>
          </p:cNvPr>
          <p:cNvSpPr txBox="1">
            <a:spLocks noGrp="1"/>
          </p:cNvSpPr>
          <p:nvPr>
            <p:ph type="ctrTitle"/>
          </p:nvPr>
        </p:nvSpPr>
        <p:spPr>
          <a:xfrm>
            <a:off x="1753800" y="1464788"/>
            <a:ext cx="5636400" cy="1775400"/>
          </a:xfrm>
          <a:prstGeom prst="rect">
            <a:avLst/>
          </a:prstGeom>
        </p:spPr>
        <p:txBody>
          <a:bodyPr spcFirstLastPara="1" wrap="square" lIns="91425" tIns="91425" rIns="91425" bIns="91425" anchor="b" anchorCtr="0">
            <a:noAutofit/>
          </a:bodyPr>
          <a:lstStyle/>
          <a:p>
            <a:r>
              <a:rPr lang="en"/>
              <a:t>Vielen Dank!</a:t>
            </a:r>
            <a:br>
              <a:rPr lang="en"/>
            </a:br>
            <a:endParaRPr lang="en"/>
          </a:p>
        </p:txBody>
      </p:sp>
      <p:sp>
        <p:nvSpPr>
          <p:cNvPr id="3" name="Subtitle 2">
            <a:extLst>
              <a:ext uri="{FF2B5EF4-FFF2-40B4-BE49-F238E27FC236}">
                <a16:creationId xmlns:a16="http://schemas.microsoft.com/office/drawing/2014/main" id="{666CC3FD-8CD0-25F3-71C3-960D6BD148D2}"/>
              </a:ext>
            </a:extLst>
          </p:cNvPr>
          <p:cNvSpPr>
            <a:spLocks noGrp="1"/>
          </p:cNvSpPr>
          <p:nvPr>
            <p:ph type="subTitle" idx="1"/>
          </p:nvPr>
        </p:nvSpPr>
        <p:spPr/>
        <p:txBody>
          <a:bodyPr/>
          <a:lstStyle/>
          <a:p>
            <a:r>
              <a:rPr lang="it-IT" dirty="0"/>
              <a:t>R. Bucheli, N. Chicharro, A. Del Roio, D. Hyams, F. Schär</a:t>
            </a:r>
          </a:p>
          <a:p>
            <a:endParaRPr lang="en-US" dirty="0"/>
          </a:p>
        </p:txBody>
      </p:sp>
    </p:spTree>
    <p:extLst>
      <p:ext uri="{BB962C8B-B14F-4D97-AF65-F5344CB8AC3E}">
        <p14:creationId xmlns:p14="http://schemas.microsoft.com/office/powerpoint/2010/main" val="29951304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29"/>
        <p:cNvGrpSpPr/>
        <p:nvPr/>
      </p:nvGrpSpPr>
      <p:grpSpPr>
        <a:xfrm>
          <a:off x="0" y="0"/>
          <a:ext cx="0" cy="0"/>
          <a:chOff x="0" y="0"/>
          <a:chExt cx="0" cy="0"/>
        </a:xfrm>
      </p:grpSpPr>
      <p:sp>
        <p:nvSpPr>
          <p:cNvPr id="430" name="Google Shape;430;p37"/>
          <p:cNvSpPr/>
          <p:nvPr/>
        </p:nvSpPr>
        <p:spPr>
          <a:xfrm>
            <a:off x="6224488" y="1379742"/>
            <a:ext cx="548700" cy="533661"/>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7"/>
          <p:cNvSpPr/>
          <p:nvPr/>
        </p:nvSpPr>
        <p:spPr>
          <a:xfrm>
            <a:off x="2302417" y="1383355"/>
            <a:ext cx="548700" cy="5487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7"/>
          <p:cNvSpPr txBox="1">
            <a:spLocks noGrp="1"/>
          </p:cNvSpPr>
          <p:nvPr>
            <p:ph type="subTitle" idx="4"/>
          </p:nvPr>
        </p:nvSpPr>
        <p:spPr>
          <a:xfrm>
            <a:off x="4815880" y="1992140"/>
            <a:ext cx="3365461" cy="423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Fokus</a:t>
            </a:r>
          </a:p>
        </p:txBody>
      </p:sp>
      <p:sp>
        <p:nvSpPr>
          <p:cNvPr id="433" name="Google Shape;433;p3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Ziele und Informationsbedarf</a:t>
            </a:r>
            <a:endParaRPr/>
          </a:p>
        </p:txBody>
      </p:sp>
      <p:sp>
        <p:nvSpPr>
          <p:cNvPr id="434" name="Google Shape;434;p37"/>
          <p:cNvSpPr txBox="1">
            <a:spLocks noGrp="1"/>
          </p:cNvSpPr>
          <p:nvPr>
            <p:ph type="subTitle" idx="1"/>
          </p:nvPr>
        </p:nvSpPr>
        <p:spPr>
          <a:xfrm>
            <a:off x="4635407" y="2337283"/>
            <a:ext cx="3725446" cy="1408800"/>
          </a:xfrm>
          <a:prstGeom prst="rect">
            <a:avLst/>
          </a:prstGeom>
        </p:spPr>
        <p:txBody>
          <a:bodyPr spcFirstLastPara="1" wrap="square" lIns="91425" tIns="91425" rIns="91425" bIns="91425" anchor="t" anchorCtr="0">
            <a:noAutofit/>
          </a:bodyPr>
          <a:lstStyle/>
          <a:p>
            <a:pPr marL="171450" indent="-171450" algn="l">
              <a:buFont typeface="Symbol" panose="05050102010706020507" pitchFamily="18" charset="2"/>
              <a:buChar char="·"/>
            </a:pPr>
            <a:r>
              <a:rPr lang="de-CH" dirty="0"/>
              <a:t>Welche </a:t>
            </a:r>
            <a:r>
              <a:rPr lang="de-CH"/>
              <a:t>Wohnungssegmente bieten </a:t>
            </a:r>
            <a:r>
              <a:rPr lang="de-CH" dirty="0"/>
              <a:t>ein stabiles Rendite-Risiko-Potenzial?</a:t>
            </a:r>
          </a:p>
          <a:p>
            <a:pPr marL="171450" lvl="0" indent="-171450" algn="l" rtl="0">
              <a:spcBef>
                <a:spcPts val="0"/>
              </a:spcBef>
              <a:spcAft>
                <a:spcPts val="0"/>
              </a:spcAft>
              <a:buFont typeface="Symbol" panose="05050102010706020507" pitchFamily="18" charset="2"/>
              <a:buChar char="·"/>
            </a:pPr>
            <a:endParaRPr lang="de-CH" dirty="0"/>
          </a:p>
          <a:p>
            <a:pPr marL="171450" indent="-171450" algn="l">
              <a:buFont typeface="Symbol" panose="05050102010706020507" pitchFamily="18" charset="2"/>
              <a:buChar char="·"/>
            </a:pPr>
            <a:r>
              <a:rPr lang="de-CH" dirty="0"/>
              <a:t>Wie entwickelt sich das Kaufpreisniveau in Abhängigkeit von externen Einflussfaktoren wie Hypothekarzins und Inflation?</a:t>
            </a:r>
          </a:p>
          <a:p>
            <a:pPr marL="171450" lvl="0" indent="-171450" algn="l" rtl="0">
              <a:spcBef>
                <a:spcPts val="0"/>
              </a:spcBef>
              <a:spcAft>
                <a:spcPts val="0"/>
              </a:spcAft>
              <a:buFont typeface="Symbol" panose="05050102010706020507" pitchFamily="18" charset="2"/>
              <a:buChar char="·"/>
            </a:pPr>
            <a:endParaRPr lang="de-CH" dirty="0"/>
          </a:p>
          <a:p>
            <a:pPr marL="171450" lvl="0" indent="-171450" algn="l" rtl="0">
              <a:spcBef>
                <a:spcPts val="0"/>
              </a:spcBef>
              <a:spcAft>
                <a:spcPts val="0"/>
              </a:spcAft>
              <a:buFont typeface="Symbol" panose="05050102010706020507" pitchFamily="18" charset="2"/>
              <a:buChar char="·"/>
            </a:pPr>
            <a:r>
              <a:rPr lang="de-CH" dirty="0"/>
              <a:t>Wie soll zukünftig in Immobilien investiert werden?</a:t>
            </a:r>
          </a:p>
          <a:p>
            <a:pPr marL="171450" indent="-171450" algn="l">
              <a:buFont typeface="Symbol" panose="05050102010706020507" pitchFamily="18" charset="2"/>
              <a:buChar char="·"/>
            </a:pPr>
            <a:endParaRPr lang="de-CH" dirty="0"/>
          </a:p>
          <a:p>
            <a:pPr marL="171450" indent="-171450" algn="l">
              <a:buFont typeface="Symbol" panose="05050102010706020507" pitchFamily="18" charset="2"/>
              <a:buChar char="·"/>
            </a:pPr>
            <a:endParaRPr lang="de-CH" dirty="0"/>
          </a:p>
        </p:txBody>
      </p:sp>
      <p:sp>
        <p:nvSpPr>
          <p:cNvPr id="435" name="Google Shape;435;p37"/>
          <p:cNvSpPr txBox="1">
            <a:spLocks noGrp="1"/>
          </p:cNvSpPr>
          <p:nvPr>
            <p:ph type="subTitle" idx="2"/>
          </p:nvPr>
        </p:nvSpPr>
        <p:spPr>
          <a:xfrm>
            <a:off x="1096822" y="2337282"/>
            <a:ext cx="3663333" cy="1408800"/>
          </a:xfrm>
          <a:prstGeom prst="rect">
            <a:avLst/>
          </a:prstGeom>
        </p:spPr>
        <p:txBody>
          <a:bodyPr spcFirstLastPara="1" wrap="square" lIns="91425" tIns="91425" rIns="91425" bIns="91425" anchor="t" anchorCtr="0">
            <a:noAutofit/>
          </a:bodyPr>
          <a:lstStyle/>
          <a:p>
            <a:pPr marL="0" indent="0" algn="l"/>
            <a:r>
              <a:rPr lang="de-CH" dirty="0"/>
              <a:t>Die Pensionskasse Publica wünscht eine Untersuchung über die Auswirkungen der Entwicklung von Zinsen und Inflation </a:t>
            </a:r>
          </a:p>
          <a:p>
            <a:pPr marL="0" indent="0" algn="l"/>
            <a:r>
              <a:rPr lang="de-CH" dirty="0"/>
              <a:t>im letzten Jahrzehnt auf den Schweizer Wohnimmobilienmarkt. </a:t>
            </a:r>
          </a:p>
          <a:p>
            <a:pPr marL="285750" indent="-285750" algn="l">
              <a:spcBef>
                <a:spcPts val="1000"/>
              </a:spcBef>
              <a:buFont typeface="Arial"/>
              <a:buChar char="•"/>
            </a:pPr>
            <a:endParaRPr lang="en" dirty="0"/>
          </a:p>
          <a:p>
            <a:pPr marL="0" lvl="0" indent="0" algn="l" rtl="0">
              <a:spcBef>
                <a:spcPts val="0"/>
              </a:spcBef>
              <a:spcAft>
                <a:spcPts val="0"/>
              </a:spcAft>
              <a:buNone/>
            </a:pPr>
            <a:endParaRPr lang="en" dirty="0"/>
          </a:p>
          <a:p>
            <a:pPr marL="0" indent="0" algn="l"/>
            <a:endParaRPr lang="en-US" dirty="0"/>
          </a:p>
        </p:txBody>
      </p:sp>
      <p:sp>
        <p:nvSpPr>
          <p:cNvPr id="436" name="Google Shape;436;p37"/>
          <p:cNvSpPr txBox="1">
            <a:spLocks noGrp="1"/>
          </p:cNvSpPr>
          <p:nvPr>
            <p:ph type="subTitle" idx="3"/>
          </p:nvPr>
        </p:nvSpPr>
        <p:spPr>
          <a:xfrm>
            <a:off x="900545" y="1992132"/>
            <a:ext cx="3365461" cy="423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Ziel</a:t>
            </a:r>
            <a:endParaRPr dirty="0"/>
          </a:p>
        </p:txBody>
      </p:sp>
      <p:grpSp>
        <p:nvGrpSpPr>
          <p:cNvPr id="5" name="Google Shape;1245;p59">
            <a:extLst>
              <a:ext uri="{FF2B5EF4-FFF2-40B4-BE49-F238E27FC236}">
                <a16:creationId xmlns:a16="http://schemas.microsoft.com/office/drawing/2014/main" id="{224E6449-18C0-AC7C-53AE-BE9500E9EEDE}"/>
              </a:ext>
            </a:extLst>
          </p:cNvPr>
          <p:cNvGrpSpPr/>
          <p:nvPr/>
        </p:nvGrpSpPr>
        <p:grpSpPr>
          <a:xfrm>
            <a:off x="2348520" y="1445432"/>
            <a:ext cx="448796" cy="418360"/>
            <a:chOff x="370829" y="4002143"/>
            <a:chExt cx="717240" cy="716737"/>
          </a:xfrm>
        </p:grpSpPr>
        <p:sp>
          <p:nvSpPr>
            <p:cNvPr id="6" name="Google Shape;1246;p59">
              <a:extLst>
                <a:ext uri="{FF2B5EF4-FFF2-40B4-BE49-F238E27FC236}">
                  <a16:creationId xmlns:a16="http://schemas.microsoft.com/office/drawing/2014/main" id="{9AB8D42E-EC69-0515-00AA-F852948A74EF}"/>
                </a:ext>
              </a:extLst>
            </p:cNvPr>
            <p:cNvSpPr/>
            <p:nvPr/>
          </p:nvSpPr>
          <p:spPr>
            <a:xfrm>
              <a:off x="370829" y="4002143"/>
              <a:ext cx="716700" cy="716700"/>
            </a:xfrm>
            <a:prstGeom prst="donut">
              <a:avLst>
                <a:gd name="adj" fmla="val 4716"/>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7" name="Google Shape;1247;p59">
              <a:extLst>
                <a:ext uri="{FF2B5EF4-FFF2-40B4-BE49-F238E27FC236}">
                  <a16:creationId xmlns:a16="http://schemas.microsoft.com/office/drawing/2014/main" id="{0A8324DE-14EF-8400-9323-52CC93A61958}"/>
                </a:ext>
              </a:extLst>
            </p:cNvPr>
            <p:cNvSpPr/>
            <p:nvPr/>
          </p:nvSpPr>
          <p:spPr>
            <a:xfrm>
              <a:off x="438523" y="4069845"/>
              <a:ext cx="581100" cy="581100"/>
            </a:xfrm>
            <a:prstGeom prst="donut">
              <a:avLst>
                <a:gd name="adj" fmla="val 5814"/>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8" name="Google Shape;1248;p59">
              <a:extLst>
                <a:ext uri="{FF2B5EF4-FFF2-40B4-BE49-F238E27FC236}">
                  <a16:creationId xmlns:a16="http://schemas.microsoft.com/office/drawing/2014/main" id="{134B3D4D-714B-AC28-993E-CEDFDCF8C4FD}"/>
                </a:ext>
              </a:extLst>
            </p:cNvPr>
            <p:cNvSpPr/>
            <p:nvPr/>
          </p:nvSpPr>
          <p:spPr>
            <a:xfrm>
              <a:off x="508208" y="4139553"/>
              <a:ext cx="441900" cy="441600"/>
            </a:xfrm>
            <a:prstGeom prst="donut">
              <a:avLst>
                <a:gd name="adj" fmla="val 7648"/>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9" name="Google Shape;1249;p59">
              <a:extLst>
                <a:ext uri="{FF2B5EF4-FFF2-40B4-BE49-F238E27FC236}">
                  <a16:creationId xmlns:a16="http://schemas.microsoft.com/office/drawing/2014/main" id="{8F848E8F-119D-B465-4BCF-D051B51C2416}"/>
                </a:ext>
              </a:extLst>
            </p:cNvPr>
            <p:cNvSpPr/>
            <p:nvPr/>
          </p:nvSpPr>
          <p:spPr>
            <a:xfrm>
              <a:off x="583821" y="4215182"/>
              <a:ext cx="290700" cy="290700"/>
            </a:xfrm>
            <a:prstGeom prst="donut">
              <a:avLst>
                <a:gd name="adj" fmla="val 10182"/>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0" name="Google Shape;1250;p59">
              <a:extLst>
                <a:ext uri="{FF2B5EF4-FFF2-40B4-BE49-F238E27FC236}">
                  <a16:creationId xmlns:a16="http://schemas.microsoft.com/office/drawing/2014/main" id="{D311A7D4-67DF-292C-833F-F569B1C1522F}"/>
                </a:ext>
              </a:extLst>
            </p:cNvPr>
            <p:cNvSpPr/>
            <p:nvPr/>
          </p:nvSpPr>
          <p:spPr>
            <a:xfrm rot="-3809958">
              <a:off x="371364" y="4002175"/>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1" name="Google Shape;1251;p59">
              <a:extLst>
                <a:ext uri="{FF2B5EF4-FFF2-40B4-BE49-F238E27FC236}">
                  <a16:creationId xmlns:a16="http://schemas.microsoft.com/office/drawing/2014/main" id="{690AEF4B-709B-BA31-C254-B7711D85BAFA}"/>
                </a:ext>
              </a:extLst>
            </p:cNvPr>
            <p:cNvSpPr/>
            <p:nvPr/>
          </p:nvSpPr>
          <p:spPr>
            <a:xfrm rot="-3906059">
              <a:off x="438545" y="4069644"/>
              <a:ext cx="581445" cy="581445"/>
            </a:xfrm>
            <a:prstGeom prst="blockArc">
              <a:avLst>
                <a:gd name="adj1" fmla="val 3085776"/>
                <a:gd name="adj2" fmla="val 20100839"/>
                <a:gd name="adj3" fmla="val 5564"/>
              </a:avLst>
            </a:prstGeom>
            <a:solidFill>
              <a:schemeClr val="tx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2" name="Google Shape;1252;p59">
              <a:extLst>
                <a:ext uri="{FF2B5EF4-FFF2-40B4-BE49-F238E27FC236}">
                  <a16:creationId xmlns:a16="http://schemas.microsoft.com/office/drawing/2014/main" id="{E31AFA7B-AA6D-8DE5-61B0-6021A9346FB7}"/>
                </a:ext>
              </a:extLst>
            </p:cNvPr>
            <p:cNvSpPr/>
            <p:nvPr/>
          </p:nvSpPr>
          <p:spPr>
            <a:xfrm rot="-4222340">
              <a:off x="508754" y="4139413"/>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3" name="Google Shape;1253;p59">
              <a:extLst>
                <a:ext uri="{FF2B5EF4-FFF2-40B4-BE49-F238E27FC236}">
                  <a16:creationId xmlns:a16="http://schemas.microsoft.com/office/drawing/2014/main" id="{211D5695-104B-101B-F98C-FA6E924775F5}"/>
                </a:ext>
              </a:extLst>
            </p:cNvPr>
            <p:cNvSpPr/>
            <p:nvPr/>
          </p:nvSpPr>
          <p:spPr>
            <a:xfrm rot="17061120">
              <a:off x="583852" y="4214951"/>
              <a:ext cx="290465" cy="290465"/>
            </a:xfrm>
            <a:prstGeom prst="blockArc">
              <a:avLst>
                <a:gd name="adj1" fmla="val 6490304"/>
                <a:gd name="adj2" fmla="val 20700625"/>
                <a:gd name="adj3" fmla="val 10156"/>
              </a:avLst>
            </a:prstGeom>
            <a:solidFill>
              <a:schemeClr val="tx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grpSp>
        <p:nvGrpSpPr>
          <p:cNvPr id="17" name="Google Shape;1164;p59">
            <a:extLst>
              <a:ext uri="{FF2B5EF4-FFF2-40B4-BE49-F238E27FC236}">
                <a16:creationId xmlns:a16="http://schemas.microsoft.com/office/drawing/2014/main" id="{A200D05B-3002-1783-6EF5-8DE73132D482}"/>
              </a:ext>
            </a:extLst>
          </p:cNvPr>
          <p:cNvGrpSpPr/>
          <p:nvPr/>
        </p:nvGrpSpPr>
        <p:grpSpPr>
          <a:xfrm rot="4680000">
            <a:off x="6276725" y="1394396"/>
            <a:ext cx="454544" cy="414734"/>
            <a:chOff x="4902475" y="1418875"/>
            <a:chExt cx="74500" cy="63775"/>
          </a:xfrm>
        </p:grpSpPr>
        <p:sp>
          <p:nvSpPr>
            <p:cNvPr id="15" name="Google Shape;1165;p59">
              <a:extLst>
                <a:ext uri="{FF2B5EF4-FFF2-40B4-BE49-F238E27FC236}">
                  <a16:creationId xmlns:a16="http://schemas.microsoft.com/office/drawing/2014/main" id="{23EE59FB-C366-7C91-523D-4590E5323544}"/>
                </a:ext>
              </a:extLst>
            </p:cNvPr>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166;p59">
              <a:extLst>
                <a:ext uri="{FF2B5EF4-FFF2-40B4-BE49-F238E27FC236}">
                  <a16:creationId xmlns:a16="http://schemas.microsoft.com/office/drawing/2014/main" id="{52E7459E-4B5E-CE84-559A-9B59B347C1DA}"/>
                </a:ext>
              </a:extLst>
            </p:cNvPr>
            <p:cNvSpPr/>
            <p:nvPr/>
          </p:nvSpPr>
          <p:spPr>
            <a:xfrm>
              <a:off x="4916350"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chemeClr val="tx1"/>
            </a:solid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1245;p59">
            <a:extLst>
              <a:ext uri="{FF2B5EF4-FFF2-40B4-BE49-F238E27FC236}">
                <a16:creationId xmlns:a16="http://schemas.microsoft.com/office/drawing/2014/main" id="{C5F0AFFD-83E8-F186-C941-025E7A58109F}"/>
              </a:ext>
            </a:extLst>
          </p:cNvPr>
          <p:cNvGrpSpPr/>
          <p:nvPr/>
        </p:nvGrpSpPr>
        <p:grpSpPr>
          <a:xfrm>
            <a:off x="6281341" y="1437913"/>
            <a:ext cx="448796" cy="418360"/>
            <a:chOff x="370829" y="4002143"/>
            <a:chExt cx="717240" cy="716737"/>
          </a:xfrm>
        </p:grpSpPr>
        <p:sp>
          <p:nvSpPr>
            <p:cNvPr id="19" name="Google Shape;1246;p59">
              <a:extLst>
                <a:ext uri="{FF2B5EF4-FFF2-40B4-BE49-F238E27FC236}">
                  <a16:creationId xmlns:a16="http://schemas.microsoft.com/office/drawing/2014/main" id="{0FAE9025-C921-E41F-657D-1CF3993E2745}"/>
                </a:ext>
              </a:extLst>
            </p:cNvPr>
            <p:cNvSpPr/>
            <p:nvPr/>
          </p:nvSpPr>
          <p:spPr>
            <a:xfrm>
              <a:off x="370829" y="4002143"/>
              <a:ext cx="716700" cy="716700"/>
            </a:xfrm>
            <a:prstGeom prst="donut">
              <a:avLst>
                <a:gd name="adj" fmla="val 4716"/>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0" name="Google Shape;1247;p59">
              <a:extLst>
                <a:ext uri="{FF2B5EF4-FFF2-40B4-BE49-F238E27FC236}">
                  <a16:creationId xmlns:a16="http://schemas.microsoft.com/office/drawing/2014/main" id="{94CA25FF-E6F0-543C-2977-F2A6BA3A33B2}"/>
                </a:ext>
              </a:extLst>
            </p:cNvPr>
            <p:cNvSpPr/>
            <p:nvPr/>
          </p:nvSpPr>
          <p:spPr>
            <a:xfrm>
              <a:off x="438523" y="4069845"/>
              <a:ext cx="581100" cy="581100"/>
            </a:xfrm>
            <a:prstGeom prst="donut">
              <a:avLst>
                <a:gd name="adj" fmla="val 5814"/>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1" name="Google Shape;1248;p59">
              <a:extLst>
                <a:ext uri="{FF2B5EF4-FFF2-40B4-BE49-F238E27FC236}">
                  <a16:creationId xmlns:a16="http://schemas.microsoft.com/office/drawing/2014/main" id="{0CC17E64-FE01-0303-F8B3-6E69CF33F0AC}"/>
                </a:ext>
              </a:extLst>
            </p:cNvPr>
            <p:cNvSpPr/>
            <p:nvPr/>
          </p:nvSpPr>
          <p:spPr>
            <a:xfrm>
              <a:off x="508208" y="4139553"/>
              <a:ext cx="441900" cy="441600"/>
            </a:xfrm>
            <a:prstGeom prst="donut">
              <a:avLst>
                <a:gd name="adj" fmla="val 7648"/>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2" name="Google Shape;1249;p59">
              <a:extLst>
                <a:ext uri="{FF2B5EF4-FFF2-40B4-BE49-F238E27FC236}">
                  <a16:creationId xmlns:a16="http://schemas.microsoft.com/office/drawing/2014/main" id="{2328B3CD-2F22-0BFB-1871-5148EA37C291}"/>
                </a:ext>
              </a:extLst>
            </p:cNvPr>
            <p:cNvSpPr/>
            <p:nvPr/>
          </p:nvSpPr>
          <p:spPr>
            <a:xfrm>
              <a:off x="583821" y="4215182"/>
              <a:ext cx="290700" cy="290700"/>
            </a:xfrm>
            <a:prstGeom prst="donut">
              <a:avLst>
                <a:gd name="adj" fmla="val 10182"/>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3" name="Google Shape;1250;p59">
              <a:extLst>
                <a:ext uri="{FF2B5EF4-FFF2-40B4-BE49-F238E27FC236}">
                  <a16:creationId xmlns:a16="http://schemas.microsoft.com/office/drawing/2014/main" id="{8F3DCD9B-5DAE-4523-3DE9-028B55765A18}"/>
                </a:ext>
              </a:extLst>
            </p:cNvPr>
            <p:cNvSpPr/>
            <p:nvPr/>
          </p:nvSpPr>
          <p:spPr>
            <a:xfrm rot="-3809958">
              <a:off x="371364" y="4002175"/>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4" name="Google Shape;1251;p59">
              <a:extLst>
                <a:ext uri="{FF2B5EF4-FFF2-40B4-BE49-F238E27FC236}">
                  <a16:creationId xmlns:a16="http://schemas.microsoft.com/office/drawing/2014/main" id="{D7CC0630-9DEF-7C30-E689-92C3B77E1163}"/>
                </a:ext>
              </a:extLst>
            </p:cNvPr>
            <p:cNvSpPr/>
            <p:nvPr/>
          </p:nvSpPr>
          <p:spPr>
            <a:xfrm rot="-3906059">
              <a:off x="438545" y="4069644"/>
              <a:ext cx="581445" cy="581445"/>
            </a:xfrm>
            <a:prstGeom prst="blockArc">
              <a:avLst>
                <a:gd name="adj1" fmla="val 3085776"/>
                <a:gd name="adj2" fmla="val 20100839"/>
                <a:gd name="adj3" fmla="val 5564"/>
              </a:avLst>
            </a:prstGeom>
            <a:solidFill>
              <a:schemeClr val="tx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5" name="Google Shape;1252;p59">
              <a:extLst>
                <a:ext uri="{FF2B5EF4-FFF2-40B4-BE49-F238E27FC236}">
                  <a16:creationId xmlns:a16="http://schemas.microsoft.com/office/drawing/2014/main" id="{6D59022D-EF0D-BF20-29A5-60D790FC1263}"/>
                </a:ext>
              </a:extLst>
            </p:cNvPr>
            <p:cNvSpPr/>
            <p:nvPr/>
          </p:nvSpPr>
          <p:spPr>
            <a:xfrm rot="-4222340">
              <a:off x="508754" y="4139413"/>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6" name="Google Shape;1253;p59">
              <a:extLst>
                <a:ext uri="{FF2B5EF4-FFF2-40B4-BE49-F238E27FC236}">
                  <a16:creationId xmlns:a16="http://schemas.microsoft.com/office/drawing/2014/main" id="{86B170B3-1186-C290-D1CC-F7EE6C5D2362}"/>
                </a:ext>
              </a:extLst>
            </p:cNvPr>
            <p:cNvSpPr/>
            <p:nvPr/>
          </p:nvSpPr>
          <p:spPr>
            <a:xfrm rot="17061120">
              <a:off x="583852" y="4214951"/>
              <a:ext cx="290465" cy="290465"/>
            </a:xfrm>
            <a:prstGeom prst="blockArc">
              <a:avLst>
                <a:gd name="adj1" fmla="val 6490304"/>
                <a:gd name="adj2" fmla="val 20700625"/>
                <a:gd name="adj3" fmla="val 10156"/>
              </a:avLst>
            </a:prstGeom>
            <a:solidFill>
              <a:schemeClr val="tx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96">
          <a:extLst>
            <a:ext uri="{FF2B5EF4-FFF2-40B4-BE49-F238E27FC236}">
              <a16:creationId xmlns:a16="http://schemas.microsoft.com/office/drawing/2014/main" id="{6ABC5F76-ACD5-36FC-E5A2-A638BBA7C4B2}"/>
            </a:ext>
          </a:extLst>
        </p:cNvPr>
        <p:cNvGrpSpPr/>
        <p:nvPr/>
      </p:nvGrpSpPr>
      <p:grpSpPr>
        <a:xfrm>
          <a:off x="0" y="0"/>
          <a:ext cx="0" cy="0"/>
          <a:chOff x="0" y="0"/>
          <a:chExt cx="0" cy="0"/>
        </a:xfrm>
      </p:grpSpPr>
      <p:sp>
        <p:nvSpPr>
          <p:cNvPr id="697" name="Google Shape;697;p48">
            <a:extLst>
              <a:ext uri="{FF2B5EF4-FFF2-40B4-BE49-F238E27FC236}">
                <a16:creationId xmlns:a16="http://schemas.microsoft.com/office/drawing/2014/main" id="{DD24FC22-3D14-3D4B-7D76-63CFFA9578BC}"/>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r>
              <a:rPr lang="en"/>
              <a:t>Daten </a:t>
            </a:r>
            <a:r>
              <a:rPr lang="en" err="1"/>
              <a:t>sammeln</a:t>
            </a:r>
            <a:endParaRPr err="1"/>
          </a:p>
        </p:txBody>
      </p:sp>
      <p:sp>
        <p:nvSpPr>
          <p:cNvPr id="698" name="Google Shape;698;p48">
            <a:extLst>
              <a:ext uri="{FF2B5EF4-FFF2-40B4-BE49-F238E27FC236}">
                <a16:creationId xmlns:a16="http://schemas.microsoft.com/office/drawing/2014/main" id="{585819DA-9237-9A38-B4AE-12DAC7AEC7FB}"/>
              </a:ext>
            </a:extLst>
          </p:cNvPr>
          <p:cNvSpPr txBox="1">
            <a:spLocks noGrp="1"/>
          </p:cNvSpPr>
          <p:nvPr>
            <p:ph type="subTitle" idx="1"/>
          </p:nvPr>
        </p:nvSpPr>
        <p:spPr>
          <a:xfrm>
            <a:off x="1126946" y="1094275"/>
            <a:ext cx="5972700" cy="997500"/>
          </a:xfrm>
          <a:prstGeom prst="rect">
            <a:avLst/>
          </a:prstGeom>
        </p:spPr>
        <p:txBody>
          <a:bodyPr spcFirstLastPara="1" wrap="square" lIns="91425" tIns="91425" rIns="91425" bIns="91425" anchor="t" anchorCtr="0">
            <a:noAutofit/>
          </a:bodyPr>
          <a:lstStyle/>
          <a:p>
            <a:pPr marL="0" indent="0">
              <a:buNone/>
            </a:pPr>
            <a:r>
              <a:rPr lang="de-CH" b="1" dirty="0"/>
              <a:t>Vertrauenswürdige Quellen</a:t>
            </a:r>
          </a:p>
          <a:p>
            <a:pPr>
              <a:spcBef>
                <a:spcPts val="1000"/>
              </a:spcBef>
            </a:pPr>
            <a:r>
              <a:rPr lang="de-CH" dirty="0"/>
              <a:t>Bundesamt für Statistik</a:t>
            </a:r>
          </a:p>
          <a:p>
            <a:pPr>
              <a:buFont typeface="Karla,Sans-Serif"/>
            </a:pPr>
            <a:r>
              <a:rPr lang="de-CH" dirty="0"/>
              <a:t>Schweizerische Nationalbank</a:t>
            </a:r>
          </a:p>
          <a:p>
            <a:pPr>
              <a:buFont typeface="Karla,Sans-Serif"/>
            </a:pPr>
            <a:r>
              <a:rPr lang="de-CH" dirty="0" err="1"/>
              <a:t>DataHive</a:t>
            </a:r>
            <a:r>
              <a:rPr lang="de-CH" dirty="0"/>
              <a:t> (Datenextraktionsdienst - NDA)</a:t>
            </a:r>
          </a:p>
          <a:p>
            <a:pPr>
              <a:spcBef>
                <a:spcPts val="1000"/>
              </a:spcBef>
            </a:pPr>
            <a:endParaRPr lang="de-CH" dirty="0"/>
          </a:p>
        </p:txBody>
      </p:sp>
      <p:graphicFrame>
        <p:nvGraphicFramePr>
          <p:cNvPr id="7" name="Google Shape;395;p33">
            <a:extLst>
              <a:ext uri="{FF2B5EF4-FFF2-40B4-BE49-F238E27FC236}">
                <a16:creationId xmlns:a16="http://schemas.microsoft.com/office/drawing/2014/main" id="{A190646B-13D5-B04A-9EDD-6C70125DD9C3}"/>
              </a:ext>
            </a:extLst>
          </p:cNvPr>
          <p:cNvGraphicFramePr/>
          <p:nvPr>
            <p:extLst>
              <p:ext uri="{D42A27DB-BD31-4B8C-83A1-F6EECF244321}">
                <p14:modId xmlns:p14="http://schemas.microsoft.com/office/powerpoint/2010/main" val="3069041661"/>
              </p:ext>
            </p:extLst>
          </p:nvPr>
        </p:nvGraphicFramePr>
        <p:xfrm>
          <a:off x="1165701" y="2374130"/>
          <a:ext cx="6806031" cy="1785900"/>
        </p:xfrm>
        <a:graphic>
          <a:graphicData uri="http://schemas.openxmlformats.org/drawingml/2006/table">
            <a:tbl>
              <a:tblPr>
                <a:noFill/>
                <a:tableStyleId>{BDA7CE37-979E-4A3B-9A6A-C1ECD6DE47E5}</a:tableStyleId>
              </a:tblPr>
              <a:tblGrid>
                <a:gridCol w="2362061">
                  <a:extLst>
                    <a:ext uri="{9D8B030D-6E8A-4147-A177-3AD203B41FA5}">
                      <a16:colId xmlns:a16="http://schemas.microsoft.com/office/drawing/2014/main" val="20000"/>
                    </a:ext>
                  </a:extLst>
                </a:gridCol>
                <a:gridCol w="834497">
                  <a:extLst>
                    <a:ext uri="{9D8B030D-6E8A-4147-A177-3AD203B41FA5}">
                      <a16:colId xmlns:a16="http://schemas.microsoft.com/office/drawing/2014/main" val="20001"/>
                    </a:ext>
                  </a:extLst>
                </a:gridCol>
                <a:gridCol w="3609473">
                  <a:extLst>
                    <a:ext uri="{9D8B030D-6E8A-4147-A177-3AD203B41FA5}">
                      <a16:colId xmlns:a16="http://schemas.microsoft.com/office/drawing/2014/main" val="437243934"/>
                    </a:ext>
                  </a:extLst>
                </a:gridCol>
              </a:tblGrid>
              <a:tr h="368700">
                <a:tc>
                  <a:txBody>
                    <a:bodyPr/>
                    <a:lstStyle/>
                    <a:p>
                      <a:pPr marL="0" lvl="0" indent="0" algn="l" rtl="0">
                        <a:spcBef>
                          <a:spcPts val="0"/>
                        </a:spcBef>
                        <a:spcAft>
                          <a:spcPts val="0"/>
                        </a:spcAft>
                        <a:buNone/>
                      </a:pPr>
                      <a:r>
                        <a:rPr lang="de-CH" sz="1000" u="none" noProof="0" dirty="0">
                          <a:solidFill>
                            <a:schemeClr val="dk1"/>
                          </a:solidFill>
                          <a:latin typeface="DM Sans ExtraBold"/>
                          <a:ea typeface="DM Sans ExtraBold"/>
                          <a:cs typeface="DM Sans ExtraBold"/>
                        </a:rPr>
                        <a:t>Datensatz</a:t>
                      </a:r>
                      <a:endParaRPr lang="de-CH" sz="1000" u="none" noProof="0" dirty="0">
                        <a:solidFill>
                          <a:schemeClr val="dk1"/>
                        </a:solidFill>
                        <a:latin typeface="DM Sans ExtraBold"/>
                        <a:ea typeface="DM Sans ExtraBold"/>
                        <a:cs typeface="DM Sans ExtraBold"/>
                        <a:sym typeface="DM Sans ExtraBold"/>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2"/>
                    </a:solidFill>
                  </a:tcPr>
                </a:tc>
                <a:tc>
                  <a:txBody>
                    <a:bodyPr/>
                    <a:lstStyle/>
                    <a:p>
                      <a:pPr marL="0" lvl="0" indent="0" algn="l">
                        <a:spcBef>
                          <a:spcPts val="0"/>
                        </a:spcBef>
                        <a:spcAft>
                          <a:spcPts val="0"/>
                        </a:spcAft>
                        <a:buNone/>
                      </a:pPr>
                      <a:r>
                        <a:rPr lang="de-CH" sz="1000" b="0" i="0" u="none" strike="noStrike" cap="none" noProof="0" dirty="0">
                          <a:solidFill>
                            <a:schemeClr val="dk1"/>
                          </a:solidFill>
                          <a:latin typeface="DM Sans ExtraBold"/>
                          <a:sym typeface="Arial"/>
                        </a:rPr>
                        <a:t>Zeitraum</a:t>
                      </a:r>
                      <a:endParaRPr lang="de-CH" sz="1000" b="0" i="0" u="none" strike="noStrike" cap="none" noProof="0" dirty="0">
                        <a:solidFill>
                          <a:schemeClr val="dk1"/>
                        </a:solidFill>
                        <a:latin typeface="DM Sans ExtraBold"/>
                        <a:sym typeface="Karla"/>
                      </a:endParaRPr>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2"/>
                    </a:solidFill>
                  </a:tcPr>
                </a:tc>
                <a:tc>
                  <a:txBody>
                    <a:bodyPr/>
                    <a:lstStyle/>
                    <a:p>
                      <a:pPr marL="0" lvl="0" indent="0" algn="l">
                        <a:spcBef>
                          <a:spcPts val="0"/>
                        </a:spcBef>
                        <a:spcAft>
                          <a:spcPts val="0"/>
                        </a:spcAft>
                        <a:buNone/>
                      </a:pPr>
                      <a:r>
                        <a:rPr lang="de-CH" sz="1000" b="0" i="0" u="none" strike="noStrike" cap="none" noProof="0" dirty="0">
                          <a:solidFill>
                            <a:schemeClr val="dk1"/>
                          </a:solidFill>
                          <a:latin typeface="DM Sans ExtraBold"/>
                          <a:ea typeface="Karla"/>
                          <a:cs typeface="Karla"/>
                          <a:sym typeface="Arial"/>
                        </a:rPr>
                        <a:t>Zentrale Merkmale</a:t>
                      </a:r>
                      <a:endParaRPr lang="de-CH" sz="1000" b="0" i="0" u="none" strike="noStrike" cap="none" noProof="0" dirty="0">
                        <a:solidFill>
                          <a:schemeClr val="dk1"/>
                        </a:solidFill>
                        <a:latin typeface="DM Sans ExtraBold"/>
                        <a:ea typeface="Karla"/>
                        <a:cs typeface="Karla"/>
                        <a:sym typeface="Karla"/>
                      </a:endParaRPr>
                    </a:p>
                  </a:txBody>
                  <a:tcPr marL="91425" marR="91425" marT="91425" marB="91425" anchor="ctr">
                    <a:lnL w="9525" cap="flat" cmpd="sng" algn="ctr">
                      <a:solidFill>
                        <a:schemeClr val="dk1"/>
                      </a:solidFill>
                      <a:prstDash val="solid"/>
                      <a:round/>
                      <a:headEnd type="none" w="sm" len="sm"/>
                      <a:tailEnd type="none" w="sm" len="sm"/>
                    </a:lnL>
                    <a:lnR w="9524">
                      <a:solidFill>
                        <a:schemeClr val="dk1"/>
                      </a:solidFill>
                    </a:lnR>
                    <a:lnT w="9524">
                      <a:solidFill>
                        <a:schemeClr val="dk1"/>
                      </a:solidFill>
                    </a:lnT>
                    <a:lnB w="9524" cap="flat" cmpd="sng" algn="ctr">
                      <a:solidFill>
                        <a:schemeClr val="dk1"/>
                      </a:solidFill>
                      <a:prstDash val="solid"/>
                      <a:round/>
                      <a:headEnd type="none" w="med" len="med"/>
                      <a:tailEnd type="none" w="med" len="med"/>
                    </a:lnB>
                    <a:solidFill>
                      <a:schemeClr val="accent2"/>
                    </a:solidFill>
                  </a:tcPr>
                </a:tc>
                <a:extLst>
                  <a:ext uri="{0D108BD9-81ED-4DB2-BD59-A6C34878D82A}">
                    <a16:rowId xmlns:a16="http://schemas.microsoft.com/office/drawing/2014/main" val="10000"/>
                  </a:ext>
                </a:extLst>
              </a:tr>
              <a:tr h="315828">
                <a:tc>
                  <a:txBody>
                    <a:bodyPr/>
                    <a:lstStyle/>
                    <a:p>
                      <a:pPr marL="0" lvl="0" indent="0" algn="l">
                        <a:spcBef>
                          <a:spcPts val="0"/>
                        </a:spcBef>
                        <a:spcAft>
                          <a:spcPts val="0"/>
                        </a:spcAft>
                        <a:buNone/>
                      </a:pPr>
                      <a:r>
                        <a:rPr lang="de-CH" sz="900" b="0" i="0" u="none" strike="noStrike" cap="none" noProof="0" dirty="0">
                          <a:solidFill>
                            <a:schemeClr val="dk1"/>
                          </a:solidFill>
                          <a:latin typeface="Karla"/>
                        </a:rPr>
                        <a:t>Kaufinserate Schweiz</a:t>
                      </a:r>
                      <a:endParaRPr lang="de-CH" noProof="0" dirty="0">
                        <a:sym typeface="DM Sans ExtraBold"/>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noFill/>
                  </a:tcPr>
                </a:tc>
                <a:tc>
                  <a:txBody>
                    <a:bodyPr/>
                    <a:lstStyle/>
                    <a:p>
                      <a:pPr marL="0" marR="0" lvl="0" indent="0" algn="l">
                        <a:lnSpc>
                          <a:spcPct val="100000"/>
                        </a:lnSpc>
                        <a:spcBef>
                          <a:spcPts val="0"/>
                        </a:spcBef>
                        <a:spcAft>
                          <a:spcPts val="0"/>
                        </a:spcAft>
                        <a:buNone/>
                      </a:pPr>
                      <a:r>
                        <a:rPr lang="de-CH" sz="900" noProof="0" dirty="0">
                          <a:solidFill>
                            <a:schemeClr val="dk1"/>
                          </a:solidFill>
                          <a:latin typeface="Karla"/>
                        </a:rPr>
                        <a:t>2018-2025</a:t>
                      </a:r>
                      <a:endParaRPr lang="de-CH" noProof="0" dirty="0">
                        <a:sym typeface="Karla"/>
                      </a:endParaRPr>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lvl="0" indent="0" algn="l">
                        <a:lnSpc>
                          <a:spcPct val="100000"/>
                        </a:lnSpc>
                        <a:spcBef>
                          <a:spcPts val="0"/>
                        </a:spcBef>
                        <a:spcAft>
                          <a:spcPts val="0"/>
                        </a:spcAft>
                        <a:buNone/>
                      </a:pPr>
                      <a:r>
                        <a:rPr lang="de-CH" sz="800" b="0" i="0" u="none" strike="noStrike" noProof="0" dirty="0">
                          <a:solidFill>
                            <a:schemeClr val="dk1"/>
                          </a:solidFill>
                          <a:latin typeface="Aptos"/>
                        </a:rPr>
                        <a:t>Quadratmeterpreis, Anzahl Zimmer, Kanton, Grundstückfläche, Preis, Datum</a:t>
                      </a:r>
                      <a:endParaRPr lang="de-CH" sz="800" b="0" i="0" u="none" strike="noStrike" noProof="0" dirty="0">
                        <a:solidFill>
                          <a:schemeClr val="dk1"/>
                        </a:solidFill>
                        <a:latin typeface="Aptos"/>
                        <a:sym typeface="Karla"/>
                      </a:endParaRPr>
                    </a:p>
                  </a:txBody>
                  <a:tcPr marL="91425" marR="91425" marT="91425" marB="91425" anchor="ctr">
                    <a:lnL w="9525" cap="flat" cmpd="sng" algn="ctr">
                      <a:solidFill>
                        <a:schemeClr val="dk1"/>
                      </a:solidFill>
                      <a:prstDash val="solid"/>
                      <a:round/>
                      <a:headEnd type="none" w="sm" len="sm"/>
                      <a:tailEnd type="none" w="sm" len="sm"/>
                    </a:lnL>
                    <a:lnR w="9524">
                      <a:solidFill>
                        <a:schemeClr val="dk1"/>
                      </a:solidFill>
                    </a:lnR>
                    <a:lnT w="9524" cap="flat" cmpd="sng" algn="ctr">
                      <a:solidFill>
                        <a:schemeClr val="dk1"/>
                      </a:solidFill>
                      <a:prstDash val="solid"/>
                      <a:round/>
                      <a:headEnd type="none" w="med" len="med"/>
                      <a:tailEnd type="none" w="med" len="med"/>
                    </a:lnT>
                    <a:lnB w="9524" cap="flat" cmpd="sng" algn="ctr">
                      <a:solidFill>
                        <a:schemeClr val="dk1"/>
                      </a:solidFill>
                      <a:prstDash val="solid"/>
                      <a:round/>
                      <a:headEnd type="none" w="med" len="med"/>
                      <a:tailEnd type="none" w="med" len="med"/>
                    </a:lnB>
                    <a:solidFill>
                      <a:schemeClr val="lt1"/>
                    </a:solidFill>
                  </a:tcPr>
                </a:tc>
                <a:extLst>
                  <a:ext uri="{0D108BD9-81ED-4DB2-BD59-A6C34878D82A}">
                    <a16:rowId xmlns:a16="http://schemas.microsoft.com/office/drawing/2014/main" val="10001"/>
                  </a:ext>
                </a:extLst>
              </a:tr>
              <a:tr h="315828">
                <a:tc>
                  <a:txBody>
                    <a:bodyPr/>
                    <a:lstStyle/>
                    <a:p>
                      <a:pPr marL="0" lvl="0" indent="0" algn="l">
                        <a:spcBef>
                          <a:spcPts val="0"/>
                        </a:spcBef>
                        <a:spcAft>
                          <a:spcPts val="0"/>
                        </a:spcAft>
                        <a:buNone/>
                      </a:pPr>
                      <a:r>
                        <a:rPr lang="de-CH" sz="900" b="0" i="0" u="none" strike="noStrike" cap="none" noProof="0" dirty="0">
                          <a:solidFill>
                            <a:schemeClr val="dk1"/>
                          </a:solidFill>
                          <a:latin typeface="Karla"/>
                        </a:rPr>
                        <a:t>Wohnimmobilienpreisindex (IMPI)</a:t>
                      </a:r>
                      <a:endParaRPr lang="de-CH" sz="900" b="0" i="0" u="none" strike="noStrike" cap="none" noProof="0" dirty="0">
                        <a:solidFill>
                          <a:schemeClr val="dk1"/>
                        </a:solidFill>
                        <a:latin typeface="Karla"/>
                        <a:sym typeface="DM Sans ExtraBold"/>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noFill/>
                  </a:tcPr>
                </a:tc>
                <a:tc>
                  <a:txBody>
                    <a:bodyPr/>
                    <a:lstStyle/>
                    <a:p>
                      <a:pPr marL="0" lvl="0" indent="0" algn="l" rtl="0">
                        <a:spcBef>
                          <a:spcPts val="0"/>
                        </a:spcBef>
                        <a:spcAft>
                          <a:spcPts val="0"/>
                        </a:spcAft>
                        <a:buNone/>
                      </a:pPr>
                      <a:r>
                        <a:rPr lang="de-CH" sz="900" noProof="0" dirty="0">
                          <a:solidFill>
                            <a:schemeClr val="dk1"/>
                          </a:solidFill>
                          <a:latin typeface="Karla"/>
                          <a:ea typeface="Karla"/>
                          <a:cs typeface="Karla"/>
                        </a:rPr>
                        <a:t>2017-2024</a:t>
                      </a:r>
                      <a:endParaRPr lang="de-CH" sz="900" noProof="0" dirty="0">
                        <a:solidFill>
                          <a:schemeClr val="dk1"/>
                        </a:solidFill>
                        <a:latin typeface="Karla"/>
                        <a:ea typeface="Karla"/>
                        <a:cs typeface="Karla"/>
                        <a:sym typeface="Karla"/>
                      </a:endParaRPr>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lvl="0" indent="0" algn="l">
                        <a:spcBef>
                          <a:spcPts val="0"/>
                        </a:spcBef>
                        <a:spcAft>
                          <a:spcPts val="0"/>
                        </a:spcAft>
                        <a:buNone/>
                      </a:pPr>
                      <a:r>
                        <a:rPr lang="de-CH" sz="800" b="0" i="0" u="none" strike="noStrike" noProof="0" dirty="0">
                          <a:solidFill>
                            <a:schemeClr val="dk1"/>
                          </a:solidFill>
                          <a:latin typeface="Aptos"/>
                        </a:rPr>
                        <a:t>Eigentumswohnungen, Einfamilienhäuser, Gemeindetypen</a:t>
                      </a:r>
                      <a:endParaRPr lang="de-CH" noProof="0" dirty="0">
                        <a:sym typeface="Karla"/>
                      </a:endParaRPr>
                    </a:p>
                  </a:txBody>
                  <a:tcPr marL="91425" marR="91425" marT="91425" marB="91425" anchor="ctr">
                    <a:lnL w="9525" cap="flat" cmpd="sng" algn="ctr">
                      <a:solidFill>
                        <a:schemeClr val="dk1"/>
                      </a:solidFill>
                      <a:prstDash val="solid"/>
                      <a:round/>
                      <a:headEnd type="none" w="sm" len="sm"/>
                      <a:tailEnd type="none" w="sm" len="sm"/>
                    </a:lnL>
                    <a:lnR w="9524">
                      <a:solidFill>
                        <a:schemeClr val="dk1"/>
                      </a:solidFill>
                    </a:lnR>
                    <a:lnT w="9524" cap="flat" cmpd="sng" algn="ctr">
                      <a:solidFill>
                        <a:schemeClr val="dk1"/>
                      </a:solidFill>
                      <a:prstDash val="solid"/>
                      <a:round/>
                      <a:headEnd type="none" w="med" len="med"/>
                      <a:tailEnd type="none" w="med" len="med"/>
                    </a:lnT>
                    <a:lnB w="9524" cap="flat" cmpd="sng" algn="ctr">
                      <a:solidFill>
                        <a:schemeClr val="dk1"/>
                      </a:solidFill>
                      <a:prstDash val="solid"/>
                      <a:round/>
                      <a:headEnd type="none" w="med" len="med"/>
                      <a:tailEnd type="none" w="med" len="med"/>
                    </a:lnB>
                    <a:solidFill>
                      <a:schemeClr val="lt1"/>
                    </a:solidFill>
                  </a:tcPr>
                </a:tc>
                <a:extLst>
                  <a:ext uri="{0D108BD9-81ED-4DB2-BD59-A6C34878D82A}">
                    <a16:rowId xmlns:a16="http://schemas.microsoft.com/office/drawing/2014/main" val="10002"/>
                  </a:ext>
                </a:extLst>
              </a:tr>
              <a:tr h="315828">
                <a:tc>
                  <a:txBody>
                    <a:bodyPr/>
                    <a:lstStyle/>
                    <a:p>
                      <a:pPr marL="0" lvl="0" indent="0" algn="l">
                        <a:spcBef>
                          <a:spcPts val="0"/>
                        </a:spcBef>
                        <a:spcAft>
                          <a:spcPts val="0"/>
                        </a:spcAft>
                        <a:buNone/>
                      </a:pPr>
                      <a:r>
                        <a:rPr lang="de-CH" sz="900" b="0" i="0" u="none" strike="noStrike" cap="none" noProof="0" dirty="0">
                          <a:solidFill>
                            <a:schemeClr val="dk1"/>
                          </a:solidFill>
                          <a:latin typeface="Karla"/>
                        </a:rPr>
                        <a:t>Hypozinssätze</a:t>
                      </a:r>
                      <a:endParaRPr lang="de-CH" noProof="0" dirty="0">
                        <a:sym typeface="DM Sans ExtraBold"/>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noFill/>
                  </a:tcPr>
                </a:tc>
                <a:tc>
                  <a:txBody>
                    <a:bodyPr/>
                    <a:lstStyle/>
                    <a:p>
                      <a:pPr marL="0" lvl="0" indent="0" algn="l" rtl="0">
                        <a:spcBef>
                          <a:spcPts val="0"/>
                        </a:spcBef>
                        <a:spcAft>
                          <a:spcPts val="0"/>
                        </a:spcAft>
                        <a:buNone/>
                      </a:pPr>
                      <a:r>
                        <a:rPr lang="de-CH" sz="900" noProof="0" dirty="0">
                          <a:solidFill>
                            <a:schemeClr val="dk1"/>
                          </a:solidFill>
                          <a:latin typeface="Karla"/>
                          <a:ea typeface="Karla"/>
                          <a:cs typeface="Karla"/>
                        </a:rPr>
                        <a:t>2009-2024</a:t>
                      </a:r>
                      <a:endParaRPr lang="de-CH" sz="900" noProof="0" dirty="0">
                        <a:solidFill>
                          <a:schemeClr val="dk1"/>
                        </a:solidFill>
                        <a:latin typeface="Karla"/>
                        <a:ea typeface="Karla"/>
                        <a:cs typeface="Karla"/>
                        <a:sym typeface="Karla"/>
                      </a:endParaRPr>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lvl="0" indent="0" algn="l">
                        <a:spcBef>
                          <a:spcPts val="0"/>
                        </a:spcBef>
                        <a:spcAft>
                          <a:spcPts val="0"/>
                        </a:spcAft>
                        <a:buNone/>
                      </a:pPr>
                      <a:r>
                        <a:rPr lang="de-CH" sz="800" b="0" i="0" u="none" strike="noStrike" noProof="0" dirty="0">
                          <a:solidFill>
                            <a:schemeClr val="dk1"/>
                          </a:solidFill>
                          <a:latin typeface="Aptos"/>
                        </a:rPr>
                        <a:t>Festhypotheken, variable Hypotheken (5–7 Jahre)</a:t>
                      </a:r>
                      <a:endParaRPr lang="de-CH" noProof="0" dirty="0">
                        <a:sym typeface="Karla"/>
                      </a:endParaRPr>
                    </a:p>
                  </a:txBody>
                  <a:tcPr marL="91425" marR="91425" marT="91425" marB="91425" anchor="ctr">
                    <a:lnL w="9525" cap="flat" cmpd="sng" algn="ctr">
                      <a:solidFill>
                        <a:schemeClr val="dk1"/>
                      </a:solidFill>
                      <a:prstDash val="solid"/>
                      <a:round/>
                      <a:headEnd type="none" w="sm" len="sm"/>
                      <a:tailEnd type="none" w="sm" len="sm"/>
                    </a:lnL>
                    <a:lnR w="9524">
                      <a:solidFill>
                        <a:schemeClr val="dk1"/>
                      </a:solidFill>
                    </a:lnR>
                    <a:lnT w="9524" cap="flat" cmpd="sng" algn="ctr">
                      <a:solidFill>
                        <a:schemeClr val="dk1"/>
                      </a:solidFill>
                      <a:prstDash val="solid"/>
                      <a:round/>
                      <a:headEnd type="none" w="med" len="med"/>
                      <a:tailEnd type="none" w="med" len="med"/>
                    </a:lnT>
                    <a:lnB w="9524" cap="flat" cmpd="sng" algn="ctr">
                      <a:solidFill>
                        <a:schemeClr val="dk1"/>
                      </a:solidFill>
                      <a:prstDash val="solid"/>
                      <a:round/>
                      <a:headEnd type="none" w="med" len="med"/>
                      <a:tailEnd type="none" w="med" len="med"/>
                    </a:lnB>
                    <a:solidFill>
                      <a:schemeClr val="lt1"/>
                    </a:solidFill>
                  </a:tcPr>
                </a:tc>
                <a:extLst>
                  <a:ext uri="{0D108BD9-81ED-4DB2-BD59-A6C34878D82A}">
                    <a16:rowId xmlns:a16="http://schemas.microsoft.com/office/drawing/2014/main" val="10003"/>
                  </a:ext>
                </a:extLst>
              </a:tr>
              <a:tr h="315828">
                <a:tc>
                  <a:txBody>
                    <a:bodyPr/>
                    <a:lstStyle/>
                    <a:p>
                      <a:pPr marL="0" lvl="0" indent="0" algn="l">
                        <a:spcBef>
                          <a:spcPts val="0"/>
                        </a:spcBef>
                        <a:spcAft>
                          <a:spcPts val="0"/>
                        </a:spcAft>
                        <a:buNone/>
                      </a:pPr>
                      <a:r>
                        <a:rPr lang="de-CH" sz="900" b="0" i="0" u="none" strike="noStrike" cap="none" noProof="0" dirty="0">
                          <a:solidFill>
                            <a:schemeClr val="dk1"/>
                          </a:solidFill>
                          <a:latin typeface="Karla"/>
                        </a:rPr>
                        <a:t>Landesindex der Konsumentenpreise (LIK)</a:t>
                      </a:r>
                      <a:endParaRPr lang="de-CH" noProof="0" dirty="0">
                        <a:sym typeface="DM Sans ExtraBold"/>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noFill/>
                  </a:tcPr>
                </a:tc>
                <a:tc>
                  <a:txBody>
                    <a:bodyPr/>
                    <a:lstStyle/>
                    <a:p>
                      <a:pPr marL="0" lvl="0" indent="0" algn="l" rtl="0">
                        <a:spcBef>
                          <a:spcPts val="0"/>
                        </a:spcBef>
                        <a:spcAft>
                          <a:spcPts val="0"/>
                        </a:spcAft>
                        <a:buNone/>
                      </a:pPr>
                      <a:r>
                        <a:rPr lang="de-CH" sz="900" noProof="0" dirty="0">
                          <a:solidFill>
                            <a:schemeClr val="dk1"/>
                          </a:solidFill>
                          <a:latin typeface="Karla"/>
                          <a:ea typeface="Karla"/>
                          <a:cs typeface="Karla"/>
                        </a:rPr>
                        <a:t>1914-2025</a:t>
                      </a:r>
                      <a:endParaRPr lang="de-CH" sz="900" noProof="0" dirty="0">
                        <a:solidFill>
                          <a:schemeClr val="dk1"/>
                        </a:solidFill>
                        <a:latin typeface="Karla"/>
                        <a:ea typeface="Karla"/>
                        <a:cs typeface="Karla"/>
                        <a:sym typeface="Karla"/>
                      </a:endParaRPr>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lvl="0" indent="0" algn="l">
                        <a:spcBef>
                          <a:spcPts val="0"/>
                        </a:spcBef>
                        <a:spcAft>
                          <a:spcPts val="0"/>
                        </a:spcAft>
                        <a:buNone/>
                      </a:pPr>
                      <a:r>
                        <a:rPr lang="de-CH" sz="800" b="0" i="0" u="none" strike="noStrike" noProof="0" dirty="0">
                          <a:solidFill>
                            <a:schemeClr val="dk1"/>
                          </a:solidFill>
                          <a:latin typeface="Aptos"/>
                        </a:rPr>
                        <a:t>Index der Konsumentenpreise (Inflationsrate)</a:t>
                      </a:r>
                      <a:endParaRPr lang="de-CH" noProof="0" dirty="0">
                        <a:sym typeface="Karla"/>
                      </a:endParaRPr>
                    </a:p>
                  </a:txBody>
                  <a:tcPr marL="91425" marR="91425" marT="91425" marB="91425" anchor="ctr">
                    <a:lnL w="9525" cap="flat" cmpd="sng" algn="ctr">
                      <a:solidFill>
                        <a:schemeClr val="dk1"/>
                      </a:solidFill>
                      <a:prstDash val="solid"/>
                      <a:round/>
                      <a:headEnd type="none" w="sm" len="sm"/>
                      <a:tailEnd type="none" w="sm" len="sm"/>
                    </a:lnL>
                    <a:lnR w="9524">
                      <a:solidFill>
                        <a:schemeClr val="dk1"/>
                      </a:solidFill>
                    </a:lnR>
                    <a:lnT w="9524" cap="flat" cmpd="sng" algn="ctr">
                      <a:solidFill>
                        <a:schemeClr val="dk1"/>
                      </a:solidFill>
                      <a:prstDash val="solid"/>
                      <a:round/>
                      <a:headEnd type="none" w="med" len="med"/>
                      <a:tailEnd type="none" w="med" len="med"/>
                    </a:lnT>
                    <a:lnB w="9524">
                      <a:solidFill>
                        <a:schemeClr val="dk1"/>
                      </a:solidFill>
                    </a:lnB>
                    <a:solidFill>
                      <a:schemeClr val="lt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7412163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96">
          <a:extLst>
            <a:ext uri="{FF2B5EF4-FFF2-40B4-BE49-F238E27FC236}">
              <a16:creationId xmlns:a16="http://schemas.microsoft.com/office/drawing/2014/main" id="{FD3B0850-C543-059A-618D-0E54C84C2CF2}"/>
            </a:ext>
          </a:extLst>
        </p:cNvPr>
        <p:cNvGrpSpPr/>
        <p:nvPr/>
      </p:nvGrpSpPr>
      <p:grpSpPr>
        <a:xfrm>
          <a:off x="0" y="0"/>
          <a:ext cx="0" cy="0"/>
          <a:chOff x="0" y="0"/>
          <a:chExt cx="0" cy="0"/>
        </a:xfrm>
      </p:grpSpPr>
      <p:sp>
        <p:nvSpPr>
          <p:cNvPr id="697" name="Google Shape;697;p48">
            <a:extLst>
              <a:ext uri="{FF2B5EF4-FFF2-40B4-BE49-F238E27FC236}">
                <a16:creationId xmlns:a16="http://schemas.microsoft.com/office/drawing/2014/main" id="{C25CB9F5-F830-5D47-A262-25DF8A58D7E2}"/>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r>
              <a:rPr lang="en" dirty="0"/>
              <a:t>Daten </a:t>
            </a:r>
            <a:r>
              <a:rPr lang="en" dirty="0" err="1"/>
              <a:t>analysieren</a:t>
            </a:r>
          </a:p>
        </p:txBody>
      </p:sp>
      <p:sp>
        <p:nvSpPr>
          <p:cNvPr id="698" name="Google Shape;698;p48">
            <a:extLst>
              <a:ext uri="{FF2B5EF4-FFF2-40B4-BE49-F238E27FC236}">
                <a16:creationId xmlns:a16="http://schemas.microsoft.com/office/drawing/2014/main" id="{88B73BF9-0C25-7215-7E09-CFD20D56797A}"/>
              </a:ext>
            </a:extLst>
          </p:cNvPr>
          <p:cNvSpPr txBox="1">
            <a:spLocks noGrp="1"/>
          </p:cNvSpPr>
          <p:nvPr>
            <p:ph type="subTitle" idx="1"/>
          </p:nvPr>
        </p:nvSpPr>
        <p:spPr>
          <a:xfrm>
            <a:off x="1126946" y="1094275"/>
            <a:ext cx="6782325" cy="997500"/>
          </a:xfrm>
          <a:prstGeom prst="rect">
            <a:avLst/>
          </a:prstGeom>
        </p:spPr>
        <p:txBody>
          <a:bodyPr spcFirstLastPara="1" wrap="square" lIns="91425" tIns="91425" rIns="91425" bIns="91425" anchor="t" anchorCtr="0">
            <a:noAutofit/>
          </a:bodyPr>
          <a:lstStyle/>
          <a:p>
            <a:pPr>
              <a:spcBef>
                <a:spcPts val="1000"/>
              </a:spcBef>
            </a:pPr>
            <a:r>
              <a:rPr lang="de-CH" b="1" dirty="0"/>
              <a:t>Daten bearbeiten:</a:t>
            </a:r>
            <a:r>
              <a:rPr lang="de-CH" dirty="0"/>
              <a:t> Daten aus unterschiedlichen Quellen wurden bereinigt und zusammengeführt</a:t>
            </a:r>
            <a:br>
              <a:rPr lang="de-CH" dirty="0"/>
            </a:br>
            <a:endParaRPr lang="de-CH" dirty="0"/>
          </a:p>
          <a:p>
            <a:pPr>
              <a:buFont typeface="Karla,Sans-Serif"/>
            </a:pPr>
            <a:r>
              <a:rPr lang="de-CH" b="1" dirty="0"/>
              <a:t>Sinnhaftigkeit der Daten:</a:t>
            </a:r>
            <a:r>
              <a:rPr lang="de-CH" dirty="0"/>
              <a:t> Statistiken und Datensets beinhalten eine Vielzahl von Daten, die für die vorliegende Analyse uninteressant sind. Es musste eine sinnvolle Auswahl getroffen werden.</a:t>
            </a:r>
          </a:p>
          <a:p>
            <a:pPr>
              <a:buFont typeface="Karla,Sans-Serif"/>
            </a:pPr>
            <a:endParaRPr lang="de-CH" dirty="0"/>
          </a:p>
          <a:p>
            <a:pPr>
              <a:buFont typeface="Karla,Sans-Serif"/>
            </a:pPr>
            <a:r>
              <a:rPr lang="de-CH" b="1" dirty="0"/>
              <a:t>Überschneidende Zeiträume</a:t>
            </a:r>
            <a:r>
              <a:rPr lang="de-CH" dirty="0"/>
              <a:t>: Da sich die Datensätze auf unterschiedliche Zeiträume beziehen – etwa 2009-2024 und 2018-2025 – ergibt sich eine begrenzte Überschneidung. Die Analyse ist somit nur für die gemeinsam abgedeckten Jahre möglich.</a:t>
            </a:r>
          </a:p>
          <a:p>
            <a:pPr>
              <a:buFont typeface="Karla,Sans-Serif"/>
            </a:pPr>
            <a:endParaRPr lang="de-CH" dirty="0"/>
          </a:p>
          <a:p>
            <a:pPr>
              <a:buFont typeface="Karla,Sans-Serif"/>
            </a:pPr>
            <a:r>
              <a:rPr lang="de-CH" b="1" dirty="0"/>
              <a:t>Unterschiedliche Frequenzen:</a:t>
            </a:r>
            <a:r>
              <a:rPr lang="de-CH" dirty="0"/>
              <a:t> Die Daten wurden unterschiedlich erfasst: monatlich, quartalsweise oder jährlich. Hier mussten die Daten jeweils so strukturiert werden, dass ein Vergleich möglich wurde.</a:t>
            </a:r>
          </a:p>
          <a:p>
            <a:pPr marL="152400" indent="0">
              <a:buNone/>
            </a:pPr>
            <a:endParaRPr lang="de-CH" dirty="0"/>
          </a:p>
          <a:p>
            <a:pPr>
              <a:buFont typeface="Karla,Sans-Serif"/>
            </a:pPr>
            <a:r>
              <a:rPr lang="de-CH" b="1" dirty="0"/>
              <a:t>Aussagekraft: </a:t>
            </a:r>
            <a:r>
              <a:rPr lang="de-CH" dirty="0"/>
              <a:t>Die Aussagekräftigkeit der Daten ist begrenzt, da der Zeitraum der erhaltenen Daten sehr eingeschränkt ist.</a:t>
            </a:r>
          </a:p>
          <a:p>
            <a:pPr>
              <a:spcBef>
                <a:spcPts val="1000"/>
              </a:spcBef>
            </a:pPr>
            <a:endParaRPr lang="de-CH" dirty="0"/>
          </a:p>
        </p:txBody>
      </p:sp>
    </p:spTree>
    <p:extLst>
      <p:ext uri="{BB962C8B-B14F-4D97-AF65-F5344CB8AC3E}">
        <p14:creationId xmlns:p14="http://schemas.microsoft.com/office/powerpoint/2010/main" val="9873728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39">
          <a:extLst>
            <a:ext uri="{FF2B5EF4-FFF2-40B4-BE49-F238E27FC236}">
              <a16:creationId xmlns:a16="http://schemas.microsoft.com/office/drawing/2014/main" id="{8589AD44-0977-7CC3-8C28-A51A56D892EB}"/>
            </a:ext>
          </a:extLst>
        </p:cNvPr>
        <p:cNvGrpSpPr/>
        <p:nvPr/>
      </p:nvGrpSpPr>
      <p:grpSpPr>
        <a:xfrm>
          <a:off x="0" y="0"/>
          <a:ext cx="0" cy="0"/>
          <a:chOff x="0" y="0"/>
          <a:chExt cx="0" cy="0"/>
        </a:xfrm>
      </p:grpSpPr>
      <p:sp>
        <p:nvSpPr>
          <p:cNvPr id="540" name="Google Shape;540;p40">
            <a:extLst>
              <a:ext uri="{FF2B5EF4-FFF2-40B4-BE49-F238E27FC236}">
                <a16:creationId xmlns:a16="http://schemas.microsoft.com/office/drawing/2014/main" id="{C2279AD8-8C9B-2D57-504F-FFBE64A9569F}"/>
              </a:ext>
            </a:extLst>
          </p:cNvPr>
          <p:cNvSpPr txBox="1">
            <a:spLocks noGrp="1"/>
          </p:cNvSpPr>
          <p:nvPr>
            <p:ph type="title"/>
          </p:nvPr>
        </p:nvSpPr>
        <p:spPr>
          <a:xfrm>
            <a:off x="-28294" y="445025"/>
            <a:ext cx="9200589" cy="568589"/>
          </a:xfrm>
          <a:prstGeom prst="rect">
            <a:avLst/>
          </a:prstGeom>
        </p:spPr>
        <p:txBody>
          <a:bodyPr spcFirstLastPara="1" wrap="square" lIns="91425" tIns="91425" rIns="91425" bIns="91425" anchor="t" anchorCtr="0">
            <a:noAutofit/>
          </a:bodyPr>
          <a:lstStyle/>
          <a:p>
            <a:r>
              <a:rPr lang="de-CH"/>
              <a:t>Zimmerverteilung von Schweizer Immobilien</a:t>
            </a:r>
          </a:p>
        </p:txBody>
      </p:sp>
      <p:sp>
        <p:nvSpPr>
          <p:cNvPr id="541" name="Google Shape;541;p40">
            <a:extLst>
              <a:ext uri="{FF2B5EF4-FFF2-40B4-BE49-F238E27FC236}">
                <a16:creationId xmlns:a16="http://schemas.microsoft.com/office/drawing/2014/main" id="{1CFE1234-B1AD-DE01-15C7-EE0AAD59699B}"/>
              </a:ext>
            </a:extLst>
          </p:cNvPr>
          <p:cNvSpPr txBox="1">
            <a:spLocks noGrp="1"/>
          </p:cNvSpPr>
          <p:nvPr>
            <p:ph type="subTitle" idx="1"/>
          </p:nvPr>
        </p:nvSpPr>
        <p:spPr>
          <a:xfrm>
            <a:off x="781849" y="1150413"/>
            <a:ext cx="7577945" cy="878605"/>
          </a:xfrm>
          <a:prstGeom prst="rect">
            <a:avLst/>
          </a:prstGeom>
        </p:spPr>
        <p:txBody>
          <a:bodyPr spcFirstLastPara="1" wrap="square" lIns="91425" tIns="91425" rIns="91425" bIns="91425" anchor="t" anchorCtr="0">
            <a:noAutofit/>
          </a:bodyPr>
          <a:lstStyle/>
          <a:p>
            <a:pPr marL="0" indent="0"/>
            <a:r>
              <a:rPr lang="en"/>
              <a:t>D</a:t>
            </a:r>
            <a:r>
              <a:rPr lang="de-CH" err="1"/>
              <a:t>ie</a:t>
            </a:r>
            <a:r>
              <a:rPr lang="de-CH"/>
              <a:t> typische Grösse von Schweizer Immobilien beträgt 3.5 und 4.5 Zimmer. </a:t>
            </a:r>
            <a:br>
              <a:rPr lang="de-CH"/>
            </a:br>
            <a:endParaRPr lang="en"/>
          </a:p>
        </p:txBody>
      </p:sp>
      <p:pic>
        <p:nvPicPr>
          <p:cNvPr id="2" name="Picture 1" descr="A blue pie chart with numbers and a number&#10;&#10;AI-generated content may be incorrect.">
            <a:extLst>
              <a:ext uri="{FF2B5EF4-FFF2-40B4-BE49-F238E27FC236}">
                <a16:creationId xmlns:a16="http://schemas.microsoft.com/office/drawing/2014/main" id="{00A33D23-9B20-66BF-BBE9-5FFA6878CF9A}"/>
              </a:ext>
            </a:extLst>
          </p:cNvPr>
          <p:cNvPicPr>
            <a:picLocks noChangeAspect="1"/>
          </p:cNvPicPr>
          <p:nvPr/>
        </p:nvPicPr>
        <p:blipFill>
          <a:blip r:embed="rId3"/>
          <a:stretch>
            <a:fillRect/>
          </a:stretch>
        </p:blipFill>
        <p:spPr>
          <a:xfrm>
            <a:off x="2800157" y="1491793"/>
            <a:ext cx="3543686" cy="3556457"/>
          </a:xfrm>
          <a:prstGeom prst="rect">
            <a:avLst/>
          </a:prstGeom>
          <a:ln>
            <a:solidFill>
              <a:schemeClr val="bg1">
                <a:lumMod val="90000"/>
              </a:schemeClr>
            </a:solidFill>
          </a:ln>
        </p:spPr>
      </p:pic>
    </p:spTree>
    <p:extLst>
      <p:ext uri="{BB962C8B-B14F-4D97-AF65-F5344CB8AC3E}">
        <p14:creationId xmlns:p14="http://schemas.microsoft.com/office/powerpoint/2010/main" val="15054704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39">
          <a:extLst>
            <a:ext uri="{FF2B5EF4-FFF2-40B4-BE49-F238E27FC236}">
              <a16:creationId xmlns:a16="http://schemas.microsoft.com/office/drawing/2014/main" id="{05F5F160-86F9-8EBD-C962-0EFD6564068F}"/>
            </a:ext>
          </a:extLst>
        </p:cNvPr>
        <p:cNvGrpSpPr/>
        <p:nvPr/>
      </p:nvGrpSpPr>
      <p:grpSpPr>
        <a:xfrm>
          <a:off x="0" y="0"/>
          <a:ext cx="0" cy="0"/>
          <a:chOff x="0" y="0"/>
          <a:chExt cx="0" cy="0"/>
        </a:xfrm>
      </p:grpSpPr>
      <p:sp>
        <p:nvSpPr>
          <p:cNvPr id="540" name="Google Shape;540;p40">
            <a:extLst>
              <a:ext uri="{FF2B5EF4-FFF2-40B4-BE49-F238E27FC236}">
                <a16:creationId xmlns:a16="http://schemas.microsoft.com/office/drawing/2014/main" id="{3B8F1ECA-5BFA-AFF3-AC83-67D17B4A1454}"/>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r>
              <a:rPr lang="en"/>
              <a:t>Immobilien im Angebot nach Kanton </a:t>
            </a:r>
          </a:p>
        </p:txBody>
      </p:sp>
      <p:sp>
        <p:nvSpPr>
          <p:cNvPr id="541" name="Google Shape;541;p40">
            <a:extLst>
              <a:ext uri="{FF2B5EF4-FFF2-40B4-BE49-F238E27FC236}">
                <a16:creationId xmlns:a16="http://schemas.microsoft.com/office/drawing/2014/main" id="{5BB9499E-36EF-C28D-C1EC-2B3AFF11786D}"/>
              </a:ext>
            </a:extLst>
          </p:cNvPr>
          <p:cNvSpPr txBox="1">
            <a:spLocks noGrp="1"/>
          </p:cNvSpPr>
          <p:nvPr>
            <p:ph type="subTitle" idx="1"/>
          </p:nvPr>
        </p:nvSpPr>
        <p:spPr>
          <a:xfrm>
            <a:off x="781849" y="1014733"/>
            <a:ext cx="7577945" cy="878605"/>
          </a:xfrm>
          <a:prstGeom prst="rect">
            <a:avLst/>
          </a:prstGeom>
        </p:spPr>
        <p:txBody>
          <a:bodyPr spcFirstLastPara="1" wrap="square" lIns="91425" tIns="91425" rIns="91425" bIns="91425" anchor="t" anchorCtr="0">
            <a:noAutofit/>
          </a:bodyPr>
          <a:lstStyle/>
          <a:p>
            <a:pPr marL="0" indent="0"/>
            <a:r>
              <a:rPr lang="en" dirty="0"/>
              <a:t>D</a:t>
            </a:r>
            <a:r>
              <a:rPr lang="de-CH" dirty="0" err="1"/>
              <a:t>ieses</a:t>
            </a:r>
            <a:r>
              <a:rPr lang="de-CH" dirty="0"/>
              <a:t> </a:t>
            </a:r>
            <a:r>
              <a:rPr lang="de-CH" dirty="0" err="1"/>
              <a:t>Treemap</a:t>
            </a:r>
            <a:r>
              <a:rPr lang="de-CH" dirty="0"/>
              <a:t>-Diagramm zeigt das Angebot an Wohnraum pro Kanton in Kombination mit dem Preisniveau. Je grösser ein Rechteck, desto grösser das Angebot, je dunkler die Farbe, desto teurer </a:t>
            </a:r>
            <a:r>
              <a:rPr lang="de-CH"/>
              <a:t>der Quadratmeterpreis</a:t>
            </a:r>
            <a:r>
              <a:rPr lang="de-CH" dirty="0"/>
              <a:t>. Die Kantone Zug und Genf sind die Kantone mit dem höchsten Quadratmeterpreise bei kleinstem Angebot.</a:t>
            </a:r>
            <a:br>
              <a:rPr lang="de-CH" dirty="0"/>
            </a:br>
            <a:endParaRPr lang="de-CH" dirty="0"/>
          </a:p>
        </p:txBody>
      </p:sp>
      <p:pic>
        <p:nvPicPr>
          <p:cNvPr id="3" name="Picture 2">
            <a:extLst>
              <a:ext uri="{FF2B5EF4-FFF2-40B4-BE49-F238E27FC236}">
                <a16:creationId xmlns:a16="http://schemas.microsoft.com/office/drawing/2014/main" id="{3A3E9F1A-31B1-EF3F-79FE-15D72ED09953}"/>
              </a:ext>
            </a:extLst>
          </p:cNvPr>
          <p:cNvPicPr>
            <a:picLocks noChangeAspect="1"/>
          </p:cNvPicPr>
          <p:nvPr/>
        </p:nvPicPr>
        <p:blipFill>
          <a:blip r:embed="rId3"/>
          <a:stretch>
            <a:fillRect/>
          </a:stretch>
        </p:blipFill>
        <p:spPr>
          <a:xfrm>
            <a:off x="1791598" y="1899118"/>
            <a:ext cx="5560804" cy="3141195"/>
          </a:xfrm>
          <a:prstGeom prst="rect">
            <a:avLst/>
          </a:prstGeom>
          <a:ln>
            <a:solidFill>
              <a:schemeClr val="bg1">
                <a:lumMod val="90000"/>
              </a:schemeClr>
            </a:solidFill>
          </a:ln>
        </p:spPr>
      </p:pic>
    </p:spTree>
    <p:extLst>
      <p:ext uri="{BB962C8B-B14F-4D97-AF65-F5344CB8AC3E}">
        <p14:creationId xmlns:p14="http://schemas.microsoft.com/office/powerpoint/2010/main" val="26970525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39">
          <a:extLst>
            <a:ext uri="{FF2B5EF4-FFF2-40B4-BE49-F238E27FC236}">
              <a16:creationId xmlns:a16="http://schemas.microsoft.com/office/drawing/2014/main" id="{242B6F9E-6855-CAE5-6BE7-103369DE1597}"/>
            </a:ext>
          </a:extLst>
        </p:cNvPr>
        <p:cNvGrpSpPr/>
        <p:nvPr/>
      </p:nvGrpSpPr>
      <p:grpSpPr>
        <a:xfrm>
          <a:off x="0" y="0"/>
          <a:ext cx="0" cy="0"/>
          <a:chOff x="0" y="0"/>
          <a:chExt cx="0" cy="0"/>
        </a:xfrm>
      </p:grpSpPr>
      <p:pic>
        <p:nvPicPr>
          <p:cNvPr id="2" name="Picture 1" descr="A graph with lines and dots&#10;&#10;AI-generated content may be incorrect.">
            <a:extLst>
              <a:ext uri="{FF2B5EF4-FFF2-40B4-BE49-F238E27FC236}">
                <a16:creationId xmlns:a16="http://schemas.microsoft.com/office/drawing/2014/main" id="{4964A13D-9A75-E65C-D809-B7A5EB75FCBD}"/>
              </a:ext>
            </a:extLst>
          </p:cNvPr>
          <p:cNvPicPr>
            <a:picLocks noChangeAspect="1"/>
          </p:cNvPicPr>
          <p:nvPr/>
        </p:nvPicPr>
        <p:blipFill>
          <a:blip r:embed="rId3"/>
          <a:stretch>
            <a:fillRect/>
          </a:stretch>
        </p:blipFill>
        <p:spPr>
          <a:xfrm>
            <a:off x="1189026" y="1785966"/>
            <a:ext cx="6756585" cy="3286410"/>
          </a:xfrm>
          <a:prstGeom prst="rect">
            <a:avLst/>
          </a:prstGeom>
          <a:ln>
            <a:solidFill>
              <a:schemeClr val="bg1">
                <a:lumMod val="90000"/>
              </a:schemeClr>
            </a:solidFill>
          </a:ln>
        </p:spPr>
      </p:pic>
      <p:sp>
        <p:nvSpPr>
          <p:cNvPr id="540" name="Google Shape;540;p40">
            <a:extLst>
              <a:ext uri="{FF2B5EF4-FFF2-40B4-BE49-F238E27FC236}">
                <a16:creationId xmlns:a16="http://schemas.microsoft.com/office/drawing/2014/main" id="{F6371287-E9A1-E7EC-6F17-AD318D432FC6}"/>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r>
              <a:rPr lang="en" sz="2400"/>
              <a:t>Preisentwicklung Immobilien nach Gemeindetypen</a:t>
            </a:r>
          </a:p>
        </p:txBody>
      </p:sp>
      <p:sp>
        <p:nvSpPr>
          <p:cNvPr id="541" name="Google Shape;541;p40">
            <a:extLst>
              <a:ext uri="{FF2B5EF4-FFF2-40B4-BE49-F238E27FC236}">
                <a16:creationId xmlns:a16="http://schemas.microsoft.com/office/drawing/2014/main" id="{00ECDA28-68B9-8390-9C8B-62F2C579067C}"/>
              </a:ext>
            </a:extLst>
          </p:cNvPr>
          <p:cNvSpPr txBox="1">
            <a:spLocks noGrp="1"/>
          </p:cNvSpPr>
          <p:nvPr>
            <p:ph type="subTitle" idx="1"/>
          </p:nvPr>
        </p:nvSpPr>
        <p:spPr>
          <a:xfrm>
            <a:off x="781849" y="1014733"/>
            <a:ext cx="7577945" cy="878605"/>
          </a:xfrm>
          <a:prstGeom prst="rect">
            <a:avLst/>
          </a:prstGeom>
        </p:spPr>
        <p:txBody>
          <a:bodyPr spcFirstLastPara="1" wrap="square" lIns="91425" tIns="91425" rIns="91425" bIns="91425" anchor="t" anchorCtr="0">
            <a:noAutofit/>
          </a:bodyPr>
          <a:lstStyle/>
          <a:p>
            <a:r>
              <a:rPr lang="de-CH" dirty="0"/>
              <a:t>Die Preisentwicklung der Immobilien des Gemeindetyps 3 «Städtische Gemeinde einer kleinen oder ausserhalb einer Agglomeration» zeigt seit 2022 im Vergleich zu den anderen Gemeindetypen eine ausserordentlich starke Steigung.</a:t>
            </a:r>
          </a:p>
          <a:p>
            <a:pPr marL="0" indent="0"/>
            <a:endParaRPr lang="de-CH"/>
          </a:p>
        </p:txBody>
      </p:sp>
      <p:sp>
        <p:nvSpPr>
          <p:cNvPr id="7" name="Google Shape;541;p40">
            <a:extLst>
              <a:ext uri="{FF2B5EF4-FFF2-40B4-BE49-F238E27FC236}">
                <a16:creationId xmlns:a16="http://schemas.microsoft.com/office/drawing/2014/main" id="{43B4B349-297B-5AF3-7154-612F07D3308D}"/>
              </a:ext>
            </a:extLst>
          </p:cNvPr>
          <p:cNvSpPr txBox="1">
            <a:spLocks/>
          </p:cNvSpPr>
          <p:nvPr/>
        </p:nvSpPr>
        <p:spPr>
          <a:xfrm>
            <a:off x="4568934" y="3748839"/>
            <a:ext cx="3321773" cy="878605"/>
          </a:xfrm>
          <a:prstGeom prst="rect">
            <a:avLst/>
          </a:prstGeom>
          <a:solidFill>
            <a:schemeClr val="bg1"/>
          </a:solidFill>
          <a:ln>
            <a:solidFill>
              <a:schemeClr val="bg1">
                <a:lumMod val="90000"/>
              </a:schemeClr>
            </a:solid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lt1"/>
              </a:buClr>
              <a:buSzPts val="1200"/>
              <a:buFont typeface="Karla"/>
              <a:buNone/>
              <a:defRPr sz="1200" b="0" i="0" u="none" strike="noStrike" cap="none">
                <a:solidFill>
                  <a:schemeClr val="dk1"/>
                </a:solidFill>
                <a:latin typeface="Karla"/>
                <a:ea typeface="Karla"/>
                <a:cs typeface="Karla"/>
                <a:sym typeface="Karla"/>
              </a:defRPr>
            </a:lvl1pPr>
            <a:lvl2pPr marL="914400" marR="0" lvl="1" indent="-304800" algn="ctr" rtl="0">
              <a:lnSpc>
                <a:spcPct val="100000"/>
              </a:lnSpc>
              <a:spcBef>
                <a:spcPts val="0"/>
              </a:spcBef>
              <a:spcAft>
                <a:spcPts val="0"/>
              </a:spcAft>
              <a:buClr>
                <a:schemeClr val="dk1"/>
              </a:buClr>
              <a:buSzPts val="1200"/>
              <a:buFont typeface="Karla"/>
              <a:buNone/>
              <a:defRPr sz="1200" b="0" i="0" u="none" strike="noStrike" cap="none">
                <a:solidFill>
                  <a:schemeClr val="dk1"/>
                </a:solidFill>
                <a:latin typeface="Karla"/>
                <a:ea typeface="Karla"/>
                <a:cs typeface="Karla"/>
                <a:sym typeface="Karla"/>
              </a:defRPr>
            </a:lvl2pPr>
            <a:lvl3pPr marL="1371600" marR="0" lvl="2" indent="-304800" algn="ctr" rtl="0">
              <a:lnSpc>
                <a:spcPct val="100000"/>
              </a:lnSpc>
              <a:spcBef>
                <a:spcPts val="0"/>
              </a:spcBef>
              <a:spcAft>
                <a:spcPts val="0"/>
              </a:spcAft>
              <a:buClr>
                <a:schemeClr val="dk1"/>
              </a:buClr>
              <a:buSzPts val="1200"/>
              <a:buFont typeface="Karla"/>
              <a:buNone/>
              <a:defRPr sz="1200" b="0" i="0" u="none" strike="noStrike" cap="none">
                <a:solidFill>
                  <a:schemeClr val="dk1"/>
                </a:solidFill>
                <a:latin typeface="Karla"/>
                <a:ea typeface="Karla"/>
                <a:cs typeface="Karla"/>
                <a:sym typeface="Karla"/>
              </a:defRPr>
            </a:lvl3pPr>
            <a:lvl4pPr marL="1828800" marR="0" lvl="3" indent="-304800" algn="ctr" rtl="0">
              <a:lnSpc>
                <a:spcPct val="100000"/>
              </a:lnSpc>
              <a:spcBef>
                <a:spcPts val="0"/>
              </a:spcBef>
              <a:spcAft>
                <a:spcPts val="0"/>
              </a:spcAft>
              <a:buClr>
                <a:schemeClr val="dk1"/>
              </a:buClr>
              <a:buSzPts val="1200"/>
              <a:buFont typeface="Karla"/>
              <a:buNone/>
              <a:defRPr sz="1200" b="0" i="0" u="none" strike="noStrike" cap="none">
                <a:solidFill>
                  <a:schemeClr val="dk1"/>
                </a:solidFill>
                <a:latin typeface="Karla"/>
                <a:ea typeface="Karla"/>
                <a:cs typeface="Karla"/>
                <a:sym typeface="Karla"/>
              </a:defRPr>
            </a:lvl4pPr>
            <a:lvl5pPr marL="2286000" marR="0" lvl="4" indent="-304800" algn="ctr" rtl="0">
              <a:lnSpc>
                <a:spcPct val="100000"/>
              </a:lnSpc>
              <a:spcBef>
                <a:spcPts val="0"/>
              </a:spcBef>
              <a:spcAft>
                <a:spcPts val="0"/>
              </a:spcAft>
              <a:buClr>
                <a:schemeClr val="dk1"/>
              </a:buClr>
              <a:buSzPts val="1200"/>
              <a:buFont typeface="Karla"/>
              <a:buNone/>
              <a:defRPr sz="1200" b="0" i="0" u="none" strike="noStrike" cap="none">
                <a:solidFill>
                  <a:schemeClr val="dk1"/>
                </a:solidFill>
                <a:latin typeface="Karla"/>
                <a:ea typeface="Karla"/>
                <a:cs typeface="Karla"/>
                <a:sym typeface="Karla"/>
              </a:defRPr>
            </a:lvl5pPr>
            <a:lvl6pPr marL="2743200" marR="0" lvl="5" indent="-304800" algn="ctr" rtl="0">
              <a:lnSpc>
                <a:spcPct val="100000"/>
              </a:lnSpc>
              <a:spcBef>
                <a:spcPts val="0"/>
              </a:spcBef>
              <a:spcAft>
                <a:spcPts val="0"/>
              </a:spcAft>
              <a:buClr>
                <a:schemeClr val="dk1"/>
              </a:buClr>
              <a:buSzPts val="1200"/>
              <a:buFont typeface="Karla"/>
              <a:buNone/>
              <a:defRPr sz="1200" b="0" i="0" u="none" strike="noStrike" cap="none">
                <a:solidFill>
                  <a:schemeClr val="dk1"/>
                </a:solidFill>
                <a:latin typeface="Karla"/>
                <a:ea typeface="Karla"/>
                <a:cs typeface="Karla"/>
                <a:sym typeface="Karla"/>
              </a:defRPr>
            </a:lvl6pPr>
            <a:lvl7pPr marL="3200400" marR="0" lvl="6" indent="-304800" algn="ctr" rtl="0">
              <a:lnSpc>
                <a:spcPct val="100000"/>
              </a:lnSpc>
              <a:spcBef>
                <a:spcPts val="0"/>
              </a:spcBef>
              <a:spcAft>
                <a:spcPts val="0"/>
              </a:spcAft>
              <a:buClr>
                <a:schemeClr val="dk1"/>
              </a:buClr>
              <a:buSzPts val="1200"/>
              <a:buFont typeface="Karla"/>
              <a:buNone/>
              <a:defRPr sz="1200" b="0" i="0" u="none" strike="noStrike" cap="none">
                <a:solidFill>
                  <a:schemeClr val="dk1"/>
                </a:solidFill>
                <a:latin typeface="Karla"/>
                <a:ea typeface="Karla"/>
                <a:cs typeface="Karla"/>
                <a:sym typeface="Karla"/>
              </a:defRPr>
            </a:lvl7pPr>
            <a:lvl8pPr marL="3657600" marR="0" lvl="7" indent="-304800" algn="ctr" rtl="0">
              <a:lnSpc>
                <a:spcPct val="100000"/>
              </a:lnSpc>
              <a:spcBef>
                <a:spcPts val="0"/>
              </a:spcBef>
              <a:spcAft>
                <a:spcPts val="0"/>
              </a:spcAft>
              <a:buClr>
                <a:schemeClr val="dk1"/>
              </a:buClr>
              <a:buSzPts val="1200"/>
              <a:buFont typeface="Karla"/>
              <a:buNone/>
              <a:defRPr sz="1200" b="0" i="0" u="none" strike="noStrike" cap="none">
                <a:solidFill>
                  <a:schemeClr val="dk1"/>
                </a:solidFill>
                <a:latin typeface="Karla"/>
                <a:ea typeface="Karla"/>
                <a:cs typeface="Karla"/>
                <a:sym typeface="Karla"/>
              </a:defRPr>
            </a:lvl8pPr>
            <a:lvl9pPr marL="4114800" marR="0" lvl="8" indent="-304800" algn="ctr" rtl="0">
              <a:lnSpc>
                <a:spcPct val="100000"/>
              </a:lnSpc>
              <a:spcBef>
                <a:spcPts val="0"/>
              </a:spcBef>
              <a:spcAft>
                <a:spcPts val="0"/>
              </a:spcAft>
              <a:buClr>
                <a:schemeClr val="dk1"/>
              </a:buClr>
              <a:buSzPts val="1200"/>
              <a:buFont typeface="Karla"/>
              <a:buNone/>
              <a:defRPr sz="1200" b="0" i="0" u="none" strike="noStrike" cap="none">
                <a:solidFill>
                  <a:schemeClr val="dk1"/>
                </a:solidFill>
                <a:latin typeface="Karla"/>
                <a:ea typeface="Karla"/>
                <a:cs typeface="Karla"/>
                <a:sym typeface="Karla"/>
              </a:defRPr>
            </a:lvl9pPr>
          </a:lstStyle>
          <a:p>
            <a:pPr marL="0" indent="0" algn="l"/>
            <a:r>
              <a:rPr lang="de-CH" sz="700" b="1">
                <a:solidFill>
                  <a:schemeClr val="bg1">
                    <a:lumMod val="10000"/>
                  </a:schemeClr>
                </a:solidFill>
                <a:latin typeface="Arial"/>
              </a:rPr>
              <a:t>Gemeindetyp</a:t>
            </a:r>
            <a:br>
              <a:rPr lang="de-CH" sz="700">
                <a:latin typeface="Arial"/>
              </a:rPr>
            </a:br>
            <a:r>
              <a:rPr lang="de-CH" sz="700">
                <a:solidFill>
                  <a:schemeClr val="bg1">
                    <a:lumMod val="10000"/>
                  </a:schemeClr>
                </a:solidFill>
                <a:latin typeface="Arial"/>
              </a:rPr>
              <a:t>Typ 1: Städtische Gemeinde einer grossen Agglomeration</a:t>
            </a:r>
          </a:p>
          <a:p>
            <a:pPr marL="0" indent="0" algn="l"/>
            <a:r>
              <a:rPr lang="de-CH" sz="700">
                <a:solidFill>
                  <a:schemeClr val="bg1">
                    <a:lumMod val="10000"/>
                  </a:schemeClr>
                </a:solidFill>
                <a:latin typeface="Arial"/>
              </a:rPr>
              <a:t>Typ 2: Städtische Gemeinde einer mittelgrossen Agglomeration</a:t>
            </a:r>
          </a:p>
          <a:p>
            <a:pPr marL="0" indent="0" algn="l"/>
            <a:r>
              <a:rPr lang="de-CH" sz="700">
                <a:solidFill>
                  <a:schemeClr val="bg1">
                    <a:lumMod val="10000"/>
                  </a:schemeClr>
                </a:solidFill>
                <a:latin typeface="Arial"/>
              </a:rPr>
              <a:t>Typ 3: Städtische Gemeinde einer kleinen oder ausserhalb einer Agglomeration</a:t>
            </a:r>
          </a:p>
          <a:p>
            <a:pPr marL="0" indent="0" algn="l"/>
            <a:r>
              <a:rPr lang="de-CH" sz="700">
                <a:solidFill>
                  <a:schemeClr val="bg1">
                    <a:lumMod val="10000"/>
                  </a:schemeClr>
                </a:solidFill>
                <a:latin typeface="Arial"/>
              </a:rPr>
              <a:t>Typ 4: Intermediäre Gemeinde</a:t>
            </a:r>
          </a:p>
          <a:p>
            <a:pPr marL="0" indent="0" algn="l"/>
            <a:r>
              <a:rPr lang="de-CH" sz="700">
                <a:solidFill>
                  <a:schemeClr val="bg1">
                    <a:lumMod val="10000"/>
                  </a:schemeClr>
                </a:solidFill>
                <a:latin typeface="Arial"/>
              </a:rPr>
              <a:t>Typ 5: Ländliche Gemeinde</a:t>
            </a:r>
          </a:p>
        </p:txBody>
      </p:sp>
      <p:sp>
        <p:nvSpPr>
          <p:cNvPr id="3" name="Rectangle 2">
            <a:extLst>
              <a:ext uri="{FF2B5EF4-FFF2-40B4-BE49-F238E27FC236}">
                <a16:creationId xmlns:a16="http://schemas.microsoft.com/office/drawing/2014/main" id="{356D7F67-6769-1531-1EB3-4CA0454194A2}"/>
              </a:ext>
            </a:extLst>
          </p:cNvPr>
          <p:cNvSpPr/>
          <p:nvPr/>
        </p:nvSpPr>
        <p:spPr>
          <a:xfrm>
            <a:off x="5921375" y="2016124"/>
            <a:ext cx="1873250" cy="1246187"/>
          </a:xfrm>
          <a:prstGeom prst="rect">
            <a:avLst/>
          </a:prstGeom>
          <a:noFill/>
          <a:ln>
            <a:solidFill>
              <a:srgbClr val="E96CF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301128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39">
          <a:extLst>
            <a:ext uri="{FF2B5EF4-FFF2-40B4-BE49-F238E27FC236}">
              <a16:creationId xmlns:a16="http://schemas.microsoft.com/office/drawing/2014/main" id="{1950BD8E-9E5A-C522-2365-37D726B21C9A}"/>
            </a:ext>
          </a:extLst>
        </p:cNvPr>
        <p:cNvGrpSpPr/>
        <p:nvPr/>
      </p:nvGrpSpPr>
      <p:grpSpPr>
        <a:xfrm>
          <a:off x="0" y="0"/>
          <a:ext cx="0" cy="0"/>
          <a:chOff x="0" y="0"/>
          <a:chExt cx="0" cy="0"/>
        </a:xfrm>
      </p:grpSpPr>
      <p:sp>
        <p:nvSpPr>
          <p:cNvPr id="540" name="Google Shape;540;p40">
            <a:extLst>
              <a:ext uri="{FF2B5EF4-FFF2-40B4-BE49-F238E27FC236}">
                <a16:creationId xmlns:a16="http://schemas.microsoft.com/office/drawing/2014/main" id="{E3B02F75-C337-C3E7-85F4-4C389E7533FC}"/>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r>
              <a:rPr lang="de-CH"/>
              <a:t>Hypothekarzins – Kaufpreise </a:t>
            </a:r>
            <a:br>
              <a:rPr lang="de-CH"/>
            </a:br>
            <a:r>
              <a:rPr lang="en" sz="2400"/>
              <a:t>2018-2024</a:t>
            </a:r>
          </a:p>
        </p:txBody>
      </p:sp>
      <p:sp>
        <p:nvSpPr>
          <p:cNvPr id="541" name="Google Shape;541;p40">
            <a:extLst>
              <a:ext uri="{FF2B5EF4-FFF2-40B4-BE49-F238E27FC236}">
                <a16:creationId xmlns:a16="http://schemas.microsoft.com/office/drawing/2014/main" id="{C0E832C5-945C-7F7A-7354-5DD5CE9460B4}"/>
              </a:ext>
            </a:extLst>
          </p:cNvPr>
          <p:cNvSpPr txBox="1">
            <a:spLocks noGrp="1"/>
          </p:cNvSpPr>
          <p:nvPr>
            <p:ph type="subTitle" idx="1"/>
          </p:nvPr>
        </p:nvSpPr>
        <p:spPr>
          <a:xfrm>
            <a:off x="796888" y="1285444"/>
            <a:ext cx="7547867" cy="825967"/>
          </a:xfrm>
          <a:prstGeom prst="rect">
            <a:avLst/>
          </a:prstGeom>
        </p:spPr>
        <p:txBody>
          <a:bodyPr spcFirstLastPara="1" wrap="square" lIns="91425" tIns="91425" rIns="91425" bIns="91425" anchor="t" anchorCtr="0">
            <a:noAutofit/>
          </a:bodyPr>
          <a:lstStyle/>
          <a:p>
            <a:pPr marL="0" indent="0"/>
            <a:r>
              <a:rPr lang="en"/>
              <a:t>D</a:t>
            </a:r>
            <a:r>
              <a:rPr lang="de-CH" err="1"/>
              <a:t>ie</a:t>
            </a:r>
            <a:r>
              <a:rPr lang="de-CH"/>
              <a:t> Scatterplots mit linearer Regressionslinie verdeutlichen, dass der Anstieg der Hypothekarzinssätze mit einem Anstieg der Kaufpreise einhergeht. Etwas vorteilhafter zeigte sich in den letzten Jahren der variable Zinssatz, der im Durchschnitt um rund 0.25 % tiefer war, als der Zinssatz der Festhypothek.</a:t>
            </a:r>
          </a:p>
        </p:txBody>
      </p:sp>
      <p:pic>
        <p:nvPicPr>
          <p:cNvPr id="18" name="Picture 17">
            <a:extLst>
              <a:ext uri="{FF2B5EF4-FFF2-40B4-BE49-F238E27FC236}">
                <a16:creationId xmlns:a16="http://schemas.microsoft.com/office/drawing/2014/main" id="{F5CECD21-D02E-0B90-B346-C49A0055E0AA}"/>
              </a:ext>
            </a:extLst>
          </p:cNvPr>
          <p:cNvPicPr>
            <a:picLocks noChangeAspect="1"/>
          </p:cNvPicPr>
          <p:nvPr/>
        </p:nvPicPr>
        <p:blipFill>
          <a:blip r:embed="rId3"/>
          <a:stretch>
            <a:fillRect/>
          </a:stretch>
        </p:blipFill>
        <p:spPr>
          <a:xfrm>
            <a:off x="4751455" y="2575510"/>
            <a:ext cx="4117005" cy="2443915"/>
          </a:xfrm>
          <a:prstGeom prst="rect">
            <a:avLst/>
          </a:prstGeom>
          <a:ln>
            <a:solidFill>
              <a:schemeClr val="bg1">
                <a:lumMod val="90000"/>
              </a:schemeClr>
            </a:solidFill>
          </a:ln>
        </p:spPr>
      </p:pic>
      <p:pic>
        <p:nvPicPr>
          <p:cNvPr id="19" name="Picture 18">
            <a:extLst>
              <a:ext uri="{FF2B5EF4-FFF2-40B4-BE49-F238E27FC236}">
                <a16:creationId xmlns:a16="http://schemas.microsoft.com/office/drawing/2014/main" id="{760A19D7-59D8-AC52-89B8-6A7BA6BE5FA7}"/>
              </a:ext>
            </a:extLst>
          </p:cNvPr>
          <p:cNvPicPr>
            <a:picLocks noChangeAspect="1"/>
          </p:cNvPicPr>
          <p:nvPr/>
        </p:nvPicPr>
        <p:blipFill>
          <a:blip r:embed="rId4"/>
          <a:stretch>
            <a:fillRect/>
          </a:stretch>
        </p:blipFill>
        <p:spPr>
          <a:xfrm>
            <a:off x="456849" y="2575510"/>
            <a:ext cx="4117005" cy="2443915"/>
          </a:xfrm>
          <a:prstGeom prst="rect">
            <a:avLst/>
          </a:prstGeom>
          <a:ln>
            <a:solidFill>
              <a:schemeClr val="bg1">
                <a:lumMod val="90000"/>
              </a:schemeClr>
            </a:solidFill>
          </a:ln>
        </p:spPr>
      </p:pic>
    </p:spTree>
    <p:extLst>
      <p:ext uri="{BB962C8B-B14F-4D97-AF65-F5344CB8AC3E}">
        <p14:creationId xmlns:p14="http://schemas.microsoft.com/office/powerpoint/2010/main" val="35550322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39">
          <a:extLst>
            <a:ext uri="{FF2B5EF4-FFF2-40B4-BE49-F238E27FC236}">
              <a16:creationId xmlns:a16="http://schemas.microsoft.com/office/drawing/2014/main" id="{9C3D092C-493C-D40D-E4FE-C0281659C737}"/>
            </a:ext>
          </a:extLst>
        </p:cNvPr>
        <p:cNvGrpSpPr/>
        <p:nvPr/>
      </p:nvGrpSpPr>
      <p:grpSpPr>
        <a:xfrm>
          <a:off x="0" y="0"/>
          <a:ext cx="0" cy="0"/>
          <a:chOff x="0" y="0"/>
          <a:chExt cx="0" cy="0"/>
        </a:xfrm>
      </p:grpSpPr>
      <p:sp>
        <p:nvSpPr>
          <p:cNvPr id="540" name="Google Shape;540;p40">
            <a:extLst>
              <a:ext uri="{FF2B5EF4-FFF2-40B4-BE49-F238E27FC236}">
                <a16:creationId xmlns:a16="http://schemas.microsoft.com/office/drawing/2014/main" id="{FC80BF86-6BB7-81CD-216B-E49210077249}"/>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r>
              <a:rPr lang="de-CH"/>
              <a:t>Hypothekarzins – Kaufpreise </a:t>
            </a:r>
            <a:br>
              <a:rPr lang="de-CH"/>
            </a:br>
            <a:r>
              <a:rPr lang="de-CH" sz="2400"/>
              <a:t>2018-2024</a:t>
            </a:r>
          </a:p>
        </p:txBody>
      </p:sp>
      <p:sp>
        <p:nvSpPr>
          <p:cNvPr id="541" name="Google Shape;541;p40">
            <a:extLst>
              <a:ext uri="{FF2B5EF4-FFF2-40B4-BE49-F238E27FC236}">
                <a16:creationId xmlns:a16="http://schemas.microsoft.com/office/drawing/2014/main" id="{6C0F4DB2-7A30-A7F9-795C-E94DAD40E97F}"/>
              </a:ext>
            </a:extLst>
          </p:cNvPr>
          <p:cNvSpPr txBox="1">
            <a:spLocks noGrp="1"/>
          </p:cNvSpPr>
          <p:nvPr>
            <p:ph type="subTitle" idx="1"/>
          </p:nvPr>
        </p:nvSpPr>
        <p:spPr>
          <a:xfrm>
            <a:off x="781849" y="1292963"/>
            <a:ext cx="7577945" cy="878605"/>
          </a:xfrm>
          <a:prstGeom prst="rect">
            <a:avLst/>
          </a:prstGeom>
        </p:spPr>
        <p:txBody>
          <a:bodyPr spcFirstLastPara="1" wrap="square" lIns="91425" tIns="91425" rIns="91425" bIns="91425" anchor="t" anchorCtr="0">
            <a:noAutofit/>
          </a:bodyPr>
          <a:lstStyle/>
          <a:p>
            <a:pPr marL="0" indent="0"/>
            <a:r>
              <a:rPr lang="de-CH"/>
              <a:t>Das Zeitreihendiagramm zeigt die monatliche Entwicklung der Medianwerte von Zinssatz und Kaufpreisen.  Die Entwicklung durchläuft drei markante Phasen: eine stabile Phase von 2018-2021, einen Zins- und Preisanstieg von 2022-2023, eine Zinssenkung bei stabilem Preis 2023-2024</a:t>
            </a:r>
            <a:br>
              <a:rPr lang="de-CH"/>
            </a:br>
            <a:endParaRPr lang="de-CH"/>
          </a:p>
        </p:txBody>
      </p:sp>
      <p:pic>
        <p:nvPicPr>
          <p:cNvPr id="2" name="Picture 1">
            <a:extLst>
              <a:ext uri="{FF2B5EF4-FFF2-40B4-BE49-F238E27FC236}">
                <a16:creationId xmlns:a16="http://schemas.microsoft.com/office/drawing/2014/main" id="{8C6B2125-D0C4-BF4C-673D-F09B24B31764}"/>
              </a:ext>
            </a:extLst>
          </p:cNvPr>
          <p:cNvPicPr>
            <a:picLocks noChangeAspect="1"/>
          </p:cNvPicPr>
          <p:nvPr/>
        </p:nvPicPr>
        <p:blipFill>
          <a:blip r:embed="rId3"/>
          <a:stretch>
            <a:fillRect/>
          </a:stretch>
        </p:blipFill>
        <p:spPr>
          <a:xfrm>
            <a:off x="721895" y="2094911"/>
            <a:ext cx="7970922" cy="2920089"/>
          </a:xfrm>
          <a:prstGeom prst="rect">
            <a:avLst/>
          </a:prstGeom>
          <a:ln>
            <a:solidFill>
              <a:schemeClr val="bg1">
                <a:lumMod val="90000"/>
              </a:schemeClr>
            </a:solidFill>
          </a:ln>
        </p:spPr>
      </p:pic>
    </p:spTree>
    <p:extLst>
      <p:ext uri="{BB962C8B-B14F-4D97-AF65-F5344CB8AC3E}">
        <p14:creationId xmlns:p14="http://schemas.microsoft.com/office/powerpoint/2010/main" val="3846149467"/>
      </p:ext>
    </p:extLst>
  </p:cSld>
  <p:clrMapOvr>
    <a:masterClrMapping/>
  </p:clrMapOvr>
</p:sld>
</file>

<file path=ppt/theme/theme1.xml><?xml version="1.0" encoding="utf-8"?>
<a:theme xmlns:a="http://schemas.openxmlformats.org/drawingml/2006/main" name="Urinary Tract Infection in Pediatrics Case Report by Slidesgo">
  <a:themeElements>
    <a:clrScheme name="Simple Light">
      <a:dk1>
        <a:srgbClr val="435D74"/>
      </a:dk1>
      <a:lt1>
        <a:srgbClr val="FDFDFD"/>
      </a:lt1>
      <a:dk2>
        <a:srgbClr val="91C9FB"/>
      </a:dk2>
      <a:lt2>
        <a:srgbClr val="7ECCB9"/>
      </a:lt2>
      <a:accent1>
        <a:srgbClr val="B9CCCB"/>
      </a:accent1>
      <a:accent2>
        <a:srgbClr val="E4ECEC"/>
      </a:accent2>
      <a:accent3>
        <a:srgbClr val="FFFFFF"/>
      </a:accent3>
      <a:accent4>
        <a:srgbClr val="FDFDFD"/>
      </a:accent4>
      <a:accent5>
        <a:srgbClr val="FFFFFF"/>
      </a:accent5>
      <a:accent6>
        <a:srgbClr val="FFFFFF"/>
      </a:accent6>
      <a:hlink>
        <a:srgbClr val="435D74"/>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60c6618b-7ab2-41d1-ad43-7c309a4f21e6">
      <Terms xmlns="http://schemas.microsoft.com/office/infopath/2007/PartnerControls"/>
    </lcf76f155ced4ddcb4097134ff3c332f>
    <TaxCatchAll xmlns="dc1a3be0-ca4f-4977-9bae-c44a7564438f"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kument" ma:contentTypeID="0x010100715460D68B466F448A3196096FC3BCD3" ma:contentTypeVersion="12" ma:contentTypeDescription="Ein neues Dokument erstellen." ma:contentTypeScope="" ma:versionID="ac79fd795da2993aed0e74fd16168683">
  <xsd:schema xmlns:xsd="http://www.w3.org/2001/XMLSchema" xmlns:xs="http://www.w3.org/2001/XMLSchema" xmlns:p="http://schemas.microsoft.com/office/2006/metadata/properties" xmlns:ns2="60c6618b-7ab2-41d1-ad43-7c309a4f21e6" xmlns:ns3="dc1a3be0-ca4f-4977-9bae-c44a7564438f" targetNamespace="http://schemas.microsoft.com/office/2006/metadata/properties" ma:root="true" ma:fieldsID="3966650d30e6a75cb11793d53902ce12" ns2:_="" ns3:_="">
    <xsd:import namespace="60c6618b-7ab2-41d1-ad43-7c309a4f21e6"/>
    <xsd:import namespace="dc1a3be0-ca4f-4977-9bae-c44a7564438f"/>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lcf76f155ced4ddcb4097134ff3c332f" minOccurs="0"/>
                <xsd:element ref="ns3:TaxCatchAll" minOccurs="0"/>
                <xsd:element ref="ns2:MediaServiceDateTaken" minOccurs="0"/>
                <xsd:element ref="ns2:MediaServiceOCR" minOccurs="0"/>
                <xsd:element ref="ns2:MediaServiceGenerationTime" minOccurs="0"/>
                <xsd:element ref="ns2:MediaServiceEventHashCode"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0c6618b-7ab2-41d1-ad43-7c309a4f21e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lcf76f155ced4ddcb4097134ff3c332f" ma:index="13" nillable="true" ma:taxonomy="true" ma:internalName="lcf76f155ced4ddcb4097134ff3c332f" ma:taxonomyFieldName="MediaServiceImageTags" ma:displayName="Bildmarkierungen" ma:readOnly="false" ma:fieldId="{5cf76f15-5ced-4ddc-b409-7134ff3c332f}" ma:taxonomyMulti="true" ma:sspId="5762c749-3c58-4e44-b2b3-1d952cc78e76" ma:termSetId="09814cd3-568e-fe90-9814-8d621ff8fb84" ma:anchorId="fba54fb3-c3e1-fe81-a776-ca4b69148c4d" ma:open="true" ma:isKeyword="false">
      <xsd:complexType>
        <xsd:sequence>
          <xsd:element ref="pc:Terms" minOccurs="0" maxOccurs="1"/>
        </xsd:sequence>
      </xsd:complexType>
    </xsd:element>
    <xsd:element name="MediaServiceDateTaken" ma:index="15" nillable="true" ma:displayName="MediaServiceDateTaken" ma:hidden="true" ma:indexed="true" ma:internalName="MediaServiceDateTaken"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dc1a3be0-ca4f-4977-9bae-c44a7564438f"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89ae869f-4f09-4a4f-8b84-35d770b0586d}" ma:internalName="TaxCatchAll" ma:showField="CatchAllData" ma:web="dc1a3be0-ca4f-4977-9bae-c44a7564438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DBB0574-4BA6-4200-BE66-41741544ED30}">
  <ds:schemaRefs>
    <ds:schemaRef ds:uri="http://schemas.microsoft.com/sharepoint/v3/contenttype/forms"/>
  </ds:schemaRefs>
</ds:datastoreItem>
</file>

<file path=customXml/itemProps2.xml><?xml version="1.0" encoding="utf-8"?>
<ds:datastoreItem xmlns:ds="http://schemas.openxmlformats.org/officeDocument/2006/customXml" ds:itemID="{A20C5F0F-F639-44CB-BD91-256271074775}">
  <ds:schemaRefs>
    <ds:schemaRef ds:uri="http://purl.org/dc/terms/"/>
    <ds:schemaRef ds:uri="dc1a3be0-ca4f-4977-9bae-c44a7564438f"/>
    <ds:schemaRef ds:uri="http://purl.org/dc/elements/1.1/"/>
    <ds:schemaRef ds:uri="60c6618b-7ab2-41d1-ad43-7c309a4f21e6"/>
    <ds:schemaRef ds:uri="http://schemas.microsoft.com/office/2006/documentManagement/types"/>
    <ds:schemaRef ds:uri="http://purl.org/dc/dcmitype/"/>
    <ds:schemaRef ds:uri="http://schemas.microsoft.com/office/2006/metadata/properties"/>
    <ds:schemaRef ds:uri="http://schemas.openxmlformats.org/package/2006/metadata/core-properties"/>
    <ds:schemaRef ds:uri="http://schemas.microsoft.com/office/infopath/2007/PartnerControls"/>
    <ds:schemaRef ds:uri="http://www.w3.org/XML/1998/namespace"/>
  </ds:schemaRefs>
</ds:datastoreItem>
</file>

<file path=customXml/itemProps3.xml><?xml version="1.0" encoding="utf-8"?>
<ds:datastoreItem xmlns:ds="http://schemas.openxmlformats.org/officeDocument/2006/customXml" ds:itemID="{1712FE3D-87EE-457E-8A0C-3F490D1A012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0c6618b-7ab2-41d1-ad43-7c309a4f21e6"/>
    <ds:schemaRef ds:uri="dc1a3be0-ca4f-4977-9bae-c44a7564438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0</TotalTime>
  <Words>1266</Words>
  <Application>Microsoft Office PowerPoint</Application>
  <PresentationFormat>On-screen Show (16:9)</PresentationFormat>
  <Paragraphs>101</Paragraphs>
  <Slides>16</Slides>
  <Notes>16</Notes>
  <HiddenSlides>0</HiddenSlides>
  <MMClips>0</MMClips>
  <ScaleCrop>false</ScaleCrop>
  <HeadingPairs>
    <vt:vector size="4" baseType="variant">
      <vt:variant>
        <vt:lpstr>Theme</vt:lpstr>
      </vt:variant>
      <vt:variant>
        <vt:i4>2</vt:i4>
      </vt:variant>
      <vt:variant>
        <vt:lpstr>Slide Titles</vt:lpstr>
      </vt:variant>
      <vt:variant>
        <vt:i4>16</vt:i4>
      </vt:variant>
    </vt:vector>
  </HeadingPairs>
  <TitlesOfParts>
    <vt:vector size="18" baseType="lpstr">
      <vt:lpstr>Urinary Tract Infection in Pediatrics Case Report by Slidesgo</vt:lpstr>
      <vt:lpstr>Slidesgo Final Pages</vt:lpstr>
      <vt:lpstr>Der Einfluss von Zinsen &amp; Inflation  auf den Schweizer Immobilienmarkt (2013-2025) </vt:lpstr>
      <vt:lpstr>Ziele und Informationsbedarf</vt:lpstr>
      <vt:lpstr>Daten sammeln</vt:lpstr>
      <vt:lpstr>Daten analysieren</vt:lpstr>
      <vt:lpstr>Zimmerverteilung von Schweizer Immobilien</vt:lpstr>
      <vt:lpstr>Immobilien im Angebot nach Kanton </vt:lpstr>
      <vt:lpstr>Preisentwicklung Immobilien nach Gemeindetypen</vt:lpstr>
      <vt:lpstr>Hypothekarzins – Kaufpreise  2018-2024</vt:lpstr>
      <vt:lpstr>Hypothekarzins – Kaufpreise  2018-2024</vt:lpstr>
      <vt:lpstr>Kaufpreise – Inflation (LIK) 2018-2023</vt:lpstr>
      <vt:lpstr>Kaufpreise – Immobilienpreisindex 2018-2025</vt:lpstr>
      <vt:lpstr>Zusammengeführter Vergleich 2018-2023 Kaufpreise – Hypothekarzins - Inflation (LIK) - Immobilienpreisindex (IMPI)</vt:lpstr>
      <vt:lpstr>Methode zur Prognose der  Median-Kaufpreise</vt:lpstr>
      <vt:lpstr>Prognose der Inflation (basierend auf LIK) 2024-2064</vt:lpstr>
      <vt:lpstr>Fazit</vt:lpstr>
      <vt:lpstr>Vielen Dank!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Fabio Schär</cp:lastModifiedBy>
  <cp:revision>294</cp:revision>
  <dcterms:modified xsi:type="dcterms:W3CDTF">2025-05-31T11:34:36Z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0x010100715460D68B466F448A3196096FC3BCD3</vt:lpwstr>
  </property>
  <property fmtid="{D5CDD505-2E9C-101B-9397-08002B2CF9AE}" pid="3" name="MediaServiceImageTags">
    <vt:lpwstr/>
  </property>
  <property fmtid="{D5CDD505-2E9C-101B-9397-08002B2CF9AE}" pid="4" name="MSIP_Label_e8b0afbd-3cf7-4707-aee4-8dc9d855de29_Enabled">
    <vt:lpwstr>true</vt:lpwstr>
  </property>
  <property fmtid="{D5CDD505-2E9C-101B-9397-08002B2CF9AE}" pid="5" name="MSIP_Label_e8b0afbd-3cf7-4707-aee4-8dc9d855de29_SetDate">
    <vt:lpwstr>2025-05-26T06:20:41Z</vt:lpwstr>
  </property>
  <property fmtid="{D5CDD505-2E9C-101B-9397-08002B2CF9AE}" pid="6" name="MSIP_Label_e8b0afbd-3cf7-4707-aee4-8dc9d855de29_Method">
    <vt:lpwstr>Standard</vt:lpwstr>
  </property>
  <property fmtid="{D5CDD505-2E9C-101B-9397-08002B2CF9AE}" pid="7" name="MSIP_Label_e8b0afbd-3cf7-4707-aee4-8dc9d855de29_Name">
    <vt:lpwstr>intern</vt:lpwstr>
  </property>
  <property fmtid="{D5CDD505-2E9C-101B-9397-08002B2CF9AE}" pid="8" name="MSIP_Label_e8b0afbd-3cf7-4707-aee4-8dc9d855de29_SiteId">
    <vt:lpwstr>75a34008-d7d1-4924-8e78-31fea86f6e68</vt:lpwstr>
  </property>
  <property fmtid="{D5CDD505-2E9C-101B-9397-08002B2CF9AE}" pid="9" name="MSIP_Label_e8b0afbd-3cf7-4707-aee4-8dc9d855de29_ActionId">
    <vt:lpwstr>1710bd9c-8487-4940-993c-d0bf36deb1a3</vt:lpwstr>
  </property>
  <property fmtid="{D5CDD505-2E9C-101B-9397-08002B2CF9AE}" pid="10" name="MSIP_Label_e8b0afbd-3cf7-4707-aee4-8dc9d855de29_ContentBits">
    <vt:lpwstr>0</vt:lpwstr>
  </property>
  <property fmtid="{D5CDD505-2E9C-101B-9397-08002B2CF9AE}" pid="11" name="MSIP_Label_e8b0afbd-3cf7-4707-aee4-8dc9d855de29_Tag">
    <vt:lpwstr>10, 3, 0, 1</vt:lpwstr>
  </property>
</Properties>
</file>